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4" r:id="rId4"/>
  </p:sldMasterIdLst>
  <p:notesMasterIdLst>
    <p:notesMasterId r:id="rId24"/>
  </p:notesMasterIdLst>
  <p:sldIdLst>
    <p:sldId id="256" r:id="rId5"/>
    <p:sldId id="261" r:id="rId6"/>
    <p:sldId id="278" r:id="rId7"/>
    <p:sldId id="279" r:id="rId8"/>
    <p:sldId id="280" r:id="rId9"/>
    <p:sldId id="291" r:id="rId10"/>
    <p:sldId id="292" r:id="rId11"/>
    <p:sldId id="294" r:id="rId12"/>
    <p:sldId id="295" r:id="rId13"/>
    <p:sldId id="299" r:id="rId14"/>
    <p:sldId id="296" r:id="rId15"/>
    <p:sldId id="297" r:id="rId16"/>
    <p:sldId id="266" r:id="rId17"/>
    <p:sldId id="282" r:id="rId18"/>
    <p:sldId id="258" r:id="rId19"/>
    <p:sldId id="265" r:id="rId20"/>
    <p:sldId id="301" r:id="rId21"/>
    <p:sldId id="283" r:id="rId22"/>
    <p:sldId id="30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8141C-F9E8-079F-653A-3B0428FB2EC6}" v="9" dt="2025-02-04T20:15:31.829"/>
    <p1510:client id="{4966B6F2-7995-88E5-68CC-78F03F50EC5F}" v="87" dt="2025-02-04T20:15:26.615"/>
    <p1510:client id="{74789714-0C7D-7D8C-7DDD-AAFEECC57AF6}" v="185" dt="2025-02-04T20:17:39.120"/>
    <p1510:client id="{CA195211-B733-82EC-E61B-3E88745A44FC}" v="28" dt="2025-02-03T17:50:31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Michieli, Andrea" userId="06bdaa91-1449-47fe-babe-5b34eca4899b" providerId="ADAL" clId="{3CA638A4-29E2-49F3-8D20-A9FEE52CAECB}"/>
    <pc:docChg chg="custSel addSld delSld modSld sldOrd">
      <pc:chgData name="DeMichieli, Andrea" userId="06bdaa91-1449-47fe-babe-5b34eca4899b" providerId="ADAL" clId="{3CA638A4-29E2-49F3-8D20-A9FEE52CAECB}" dt="2025-01-30T23:14:27.558" v="481" actId="20577"/>
      <pc:docMkLst>
        <pc:docMk/>
      </pc:docMkLst>
      <pc:sldChg chg="modSp mod">
        <pc:chgData name="DeMichieli, Andrea" userId="06bdaa91-1449-47fe-babe-5b34eca4899b" providerId="ADAL" clId="{3CA638A4-29E2-49F3-8D20-A9FEE52CAECB}" dt="2025-01-30T23:00:39.497" v="9" actId="20577"/>
        <pc:sldMkLst>
          <pc:docMk/>
          <pc:sldMk cId="4211431430" sldId="258"/>
        </pc:sldMkLst>
        <pc:spChg chg="mod">
          <ac:chgData name="DeMichieli, Andrea" userId="06bdaa91-1449-47fe-babe-5b34eca4899b" providerId="ADAL" clId="{3CA638A4-29E2-49F3-8D20-A9FEE52CAECB}" dt="2025-01-30T23:00:39.497" v="9" actId="20577"/>
          <ac:spMkLst>
            <pc:docMk/>
            <pc:sldMk cId="4211431430" sldId="258"/>
            <ac:spMk id="3" creationId="{00000000-0000-0000-0000-000000000000}"/>
          </ac:spMkLst>
        </pc:spChg>
      </pc:sldChg>
      <pc:sldChg chg="modSp mod">
        <pc:chgData name="DeMichieli, Andrea" userId="06bdaa91-1449-47fe-babe-5b34eca4899b" providerId="ADAL" clId="{3CA638A4-29E2-49F3-8D20-A9FEE52CAECB}" dt="2025-01-14T16:54:37.174" v="1" actId="20577"/>
        <pc:sldMkLst>
          <pc:docMk/>
          <pc:sldMk cId="931748958" sldId="261"/>
        </pc:sldMkLst>
        <pc:spChg chg="mod">
          <ac:chgData name="DeMichieli, Andrea" userId="06bdaa91-1449-47fe-babe-5b34eca4899b" providerId="ADAL" clId="{3CA638A4-29E2-49F3-8D20-A9FEE52CAECB}" dt="2025-01-14T16:54:37.174" v="1" actId="20577"/>
          <ac:spMkLst>
            <pc:docMk/>
            <pc:sldMk cId="931748958" sldId="261"/>
            <ac:spMk id="3" creationId="{00000000-0000-0000-0000-000000000000}"/>
          </ac:spMkLst>
        </pc:spChg>
      </pc:sldChg>
      <pc:sldChg chg="modSp new mod">
        <pc:chgData name="DeMichieli, Andrea" userId="06bdaa91-1449-47fe-babe-5b34eca4899b" providerId="ADAL" clId="{3CA638A4-29E2-49F3-8D20-A9FEE52CAECB}" dt="2025-01-30T23:14:27.558" v="481" actId="20577"/>
        <pc:sldMkLst>
          <pc:docMk/>
          <pc:sldMk cId="2288049117" sldId="283"/>
        </pc:sldMkLst>
        <pc:spChg chg="mod">
          <ac:chgData name="DeMichieli, Andrea" userId="06bdaa91-1449-47fe-babe-5b34eca4899b" providerId="ADAL" clId="{3CA638A4-29E2-49F3-8D20-A9FEE52CAECB}" dt="2025-01-30T23:02:08.364" v="22" actId="122"/>
          <ac:spMkLst>
            <pc:docMk/>
            <pc:sldMk cId="2288049117" sldId="283"/>
            <ac:spMk id="2" creationId="{792BF106-5C3C-B8C9-B455-24BA51FCA433}"/>
          </ac:spMkLst>
        </pc:spChg>
        <pc:spChg chg="mod">
          <ac:chgData name="DeMichieli, Andrea" userId="06bdaa91-1449-47fe-babe-5b34eca4899b" providerId="ADAL" clId="{3CA638A4-29E2-49F3-8D20-A9FEE52CAECB}" dt="2025-01-30T23:14:27.558" v="481" actId="20577"/>
          <ac:spMkLst>
            <pc:docMk/>
            <pc:sldMk cId="2288049117" sldId="283"/>
            <ac:spMk id="3" creationId="{A4751863-CF04-E862-F1C0-62617B4F4243}"/>
          </ac:spMkLst>
        </pc:spChg>
      </pc:sldChg>
      <pc:sldChg chg="new del">
        <pc:chgData name="DeMichieli, Andrea" userId="06bdaa91-1449-47fe-babe-5b34eca4899b" providerId="ADAL" clId="{3CA638A4-29E2-49F3-8D20-A9FEE52CAECB}" dt="2025-01-30T23:06:27.101" v="388" actId="2696"/>
        <pc:sldMkLst>
          <pc:docMk/>
          <pc:sldMk cId="1004489021" sldId="284"/>
        </pc:sldMkLst>
      </pc:sldChg>
      <pc:sldChg chg="add del">
        <pc:chgData name="DeMichieli, Andrea" userId="06bdaa91-1449-47fe-babe-5b34eca4899b" providerId="ADAL" clId="{3CA638A4-29E2-49F3-8D20-A9FEE52CAECB}" dt="2025-01-30T23:06:44.332" v="390" actId="2696"/>
        <pc:sldMkLst>
          <pc:docMk/>
          <pc:sldMk cId="1785874694" sldId="284"/>
        </pc:sldMkLst>
      </pc:sldChg>
      <pc:sldChg chg="modSp new mod">
        <pc:chgData name="DeMichieli, Andrea" userId="06bdaa91-1449-47fe-babe-5b34eca4899b" providerId="ADAL" clId="{3CA638A4-29E2-49F3-8D20-A9FEE52CAECB}" dt="2025-01-30T23:07:04.771" v="416" actId="20577"/>
        <pc:sldMkLst>
          <pc:docMk/>
          <pc:sldMk cId="3311050851" sldId="284"/>
        </pc:sldMkLst>
      </pc:sldChg>
      <pc:sldChg chg="new ord">
        <pc:chgData name="DeMichieli, Andrea" userId="06bdaa91-1449-47fe-babe-5b34eca4899b" providerId="ADAL" clId="{3CA638A4-29E2-49F3-8D20-A9FEE52CAECB}" dt="2025-01-30T23:11:58.229" v="443"/>
        <pc:sldMkLst>
          <pc:docMk/>
          <pc:sldMk cId="2661368940" sldId="285"/>
        </pc:sldMkLst>
      </pc:sldChg>
      <pc:sldChg chg="add ord">
        <pc:chgData name="DeMichieli, Andrea" userId="06bdaa91-1449-47fe-babe-5b34eca4899b" providerId="ADAL" clId="{3CA638A4-29E2-49F3-8D20-A9FEE52CAECB}" dt="2025-01-30T23:08:28.693" v="421"/>
        <pc:sldMkLst>
          <pc:docMk/>
          <pc:sldMk cId="1157893367" sldId="291"/>
        </pc:sldMkLst>
      </pc:sldChg>
      <pc:sldChg chg="add">
        <pc:chgData name="DeMichieli, Andrea" userId="06bdaa91-1449-47fe-babe-5b34eca4899b" providerId="ADAL" clId="{3CA638A4-29E2-49F3-8D20-A9FEE52CAECB}" dt="2025-01-30T23:08:22.832" v="419"/>
        <pc:sldMkLst>
          <pc:docMk/>
          <pc:sldMk cId="1941004194" sldId="292"/>
        </pc:sldMkLst>
      </pc:sldChg>
      <pc:sldChg chg="add ord">
        <pc:chgData name="DeMichieli, Andrea" userId="06bdaa91-1449-47fe-babe-5b34eca4899b" providerId="ADAL" clId="{3CA638A4-29E2-49F3-8D20-A9FEE52CAECB}" dt="2025-01-30T23:08:53.765" v="426"/>
        <pc:sldMkLst>
          <pc:docMk/>
          <pc:sldMk cId="447924520" sldId="294"/>
        </pc:sldMkLst>
      </pc:sldChg>
      <pc:sldChg chg="add ord">
        <pc:chgData name="DeMichieli, Andrea" userId="06bdaa91-1449-47fe-babe-5b34eca4899b" providerId="ADAL" clId="{3CA638A4-29E2-49F3-8D20-A9FEE52CAECB}" dt="2025-01-30T23:12:57.360" v="445"/>
        <pc:sldMkLst>
          <pc:docMk/>
          <pc:sldMk cId="3503638462" sldId="295"/>
        </pc:sldMkLst>
      </pc:sldChg>
      <pc:sldChg chg="add">
        <pc:chgData name="DeMichieli, Andrea" userId="06bdaa91-1449-47fe-babe-5b34eca4899b" providerId="ADAL" clId="{3CA638A4-29E2-49F3-8D20-A9FEE52CAECB}" dt="2025-01-30T23:10:00.376" v="430"/>
        <pc:sldMkLst>
          <pc:docMk/>
          <pc:sldMk cId="836421792" sldId="296"/>
        </pc:sldMkLst>
      </pc:sldChg>
      <pc:sldChg chg="add ord">
        <pc:chgData name="DeMichieli, Andrea" userId="06bdaa91-1449-47fe-babe-5b34eca4899b" providerId="ADAL" clId="{3CA638A4-29E2-49F3-8D20-A9FEE52CAECB}" dt="2025-01-30T23:10:32.926" v="433"/>
        <pc:sldMkLst>
          <pc:docMk/>
          <pc:sldMk cId="2905028071" sldId="297"/>
        </pc:sldMkLst>
      </pc:sldChg>
      <pc:sldChg chg="add ord">
        <pc:chgData name="DeMichieli, Andrea" userId="06bdaa91-1449-47fe-babe-5b34eca4899b" providerId="ADAL" clId="{3CA638A4-29E2-49F3-8D20-A9FEE52CAECB}" dt="2025-01-30T23:13:16.966" v="447"/>
        <pc:sldMkLst>
          <pc:docMk/>
          <pc:sldMk cId="3145366316" sldId="299"/>
        </pc:sldMkLst>
      </pc:sldChg>
      <pc:sldChg chg="add ord">
        <pc:chgData name="DeMichieli, Andrea" userId="06bdaa91-1449-47fe-babe-5b34eca4899b" providerId="ADAL" clId="{3CA638A4-29E2-49F3-8D20-A9FEE52CAECB}" dt="2025-01-30T23:11:52.424" v="441"/>
        <pc:sldMkLst>
          <pc:docMk/>
          <pc:sldMk cId="1778961435" sldId="300"/>
        </pc:sldMkLst>
      </pc:sldChg>
    </pc:docChg>
  </pc:docChgLst>
  <pc:docChgLst>
    <pc:chgData name="Block, Marie" userId="S::mblock@washoeschools.net::a4ac53e7-dd13-43f4-8788-ccc278c2a002" providerId="AD" clId="Web-{30989D3E-2BDD-BC60-EE6B-B546C13D9355}"/>
    <pc:docChg chg="modSld">
      <pc:chgData name="Block, Marie" userId="S::mblock@washoeschools.net::a4ac53e7-dd13-43f4-8788-ccc278c2a002" providerId="AD" clId="Web-{30989D3E-2BDD-BC60-EE6B-B546C13D9355}" dt="2025-01-30T23:56:31.830" v="0" actId="14100"/>
      <pc:docMkLst>
        <pc:docMk/>
      </pc:docMkLst>
      <pc:sldChg chg="modSp">
        <pc:chgData name="Block, Marie" userId="S::mblock@washoeschools.net::a4ac53e7-dd13-43f4-8788-ccc278c2a002" providerId="AD" clId="Web-{30989D3E-2BDD-BC60-EE6B-B546C13D9355}" dt="2025-01-30T23:56:31.830" v="0" actId="14100"/>
        <pc:sldMkLst>
          <pc:docMk/>
          <pc:sldMk cId="1234668936" sldId="301"/>
        </pc:sldMkLst>
        <pc:spChg chg="mod">
          <ac:chgData name="Block, Marie" userId="S::mblock@washoeschools.net::a4ac53e7-dd13-43f4-8788-ccc278c2a002" providerId="AD" clId="Web-{30989D3E-2BDD-BC60-EE6B-B546C13D9355}" dt="2025-01-30T23:56:31.830" v="0" actId="14100"/>
          <ac:spMkLst>
            <pc:docMk/>
            <pc:sldMk cId="1234668936" sldId="301"/>
            <ac:spMk id="2" creationId="{00000000-0000-0000-0000-000000000000}"/>
          </ac:spMkLst>
        </pc:spChg>
      </pc:sldChg>
    </pc:docChg>
  </pc:docChgLst>
  <pc:docChgLst>
    <pc:chgData name="Shimabuku, Nicole" userId="S::nicole.shimabuku@washoeschools.net::daff4b5f-14f3-4459-930d-2737f599571c" providerId="AD" clId="Web-{74789714-0C7D-7D8C-7DDD-AAFEECC57AF6}"/>
    <pc:docChg chg="modSld">
      <pc:chgData name="Shimabuku, Nicole" userId="S::nicole.shimabuku@washoeschools.net::daff4b5f-14f3-4459-930d-2737f599571c" providerId="AD" clId="Web-{74789714-0C7D-7D8C-7DDD-AAFEECC57AF6}" dt="2025-02-04T20:17:39.120" v="172" actId="14100"/>
      <pc:docMkLst>
        <pc:docMk/>
      </pc:docMkLst>
      <pc:sldChg chg="delSp modSp">
        <pc:chgData name="Shimabuku, Nicole" userId="S::nicole.shimabuku@washoeschools.net::daff4b5f-14f3-4459-930d-2737f599571c" providerId="AD" clId="Web-{74789714-0C7D-7D8C-7DDD-AAFEECC57AF6}" dt="2025-02-04T20:15:03.960" v="168" actId="1076"/>
        <pc:sldMkLst>
          <pc:docMk/>
          <pc:sldMk cId="4211431430" sldId="258"/>
        </pc:sldMkLst>
        <pc:spChg chg="mod">
          <ac:chgData name="Shimabuku, Nicole" userId="S::nicole.shimabuku@washoeschools.net::daff4b5f-14f3-4459-930d-2737f599571c" providerId="AD" clId="Web-{74789714-0C7D-7D8C-7DDD-AAFEECC57AF6}" dt="2025-02-04T20:15:03.960" v="168" actId="1076"/>
          <ac:spMkLst>
            <pc:docMk/>
            <pc:sldMk cId="4211431430" sldId="258"/>
            <ac:spMk id="3" creationId="{00000000-0000-0000-0000-000000000000}"/>
          </ac:spMkLst>
        </pc:spChg>
        <pc:spChg chg="del mod">
          <ac:chgData name="Shimabuku, Nicole" userId="S::nicole.shimabuku@washoeschools.net::daff4b5f-14f3-4459-930d-2737f599571c" providerId="AD" clId="Web-{74789714-0C7D-7D8C-7DDD-AAFEECC57AF6}" dt="2025-02-04T20:14:37.678" v="166"/>
          <ac:spMkLst>
            <pc:docMk/>
            <pc:sldMk cId="4211431430" sldId="258"/>
            <ac:spMk id="4" creationId="{1F62B1AC-674E-7C9E-0EE9-B0D6CCFB463D}"/>
          </ac:spMkLst>
        </pc:spChg>
        <pc:spChg chg="del mod">
          <ac:chgData name="Shimabuku, Nicole" userId="S::nicole.shimabuku@washoeschools.net::daff4b5f-14f3-4459-930d-2737f599571c" providerId="AD" clId="Web-{74789714-0C7D-7D8C-7DDD-AAFEECC57AF6}" dt="2025-02-04T20:14:32.912" v="164"/>
          <ac:spMkLst>
            <pc:docMk/>
            <pc:sldMk cId="4211431430" sldId="258"/>
            <ac:spMk id="6" creationId="{C1D54179-F8AD-8319-A734-DB047E1E975A}"/>
          </ac:spMkLst>
        </pc:spChg>
      </pc:sldChg>
      <pc:sldChg chg="modSp">
        <pc:chgData name="Shimabuku, Nicole" userId="S::nicole.shimabuku@washoeschools.net::daff4b5f-14f3-4459-930d-2737f599571c" providerId="AD" clId="Web-{74789714-0C7D-7D8C-7DDD-AAFEECC57AF6}" dt="2025-02-04T20:15:43.399" v="169" actId="14100"/>
        <pc:sldMkLst>
          <pc:docMk/>
          <pc:sldMk cId="118206103" sldId="265"/>
        </pc:sldMkLst>
        <pc:spChg chg="mod">
          <ac:chgData name="Shimabuku, Nicole" userId="S::nicole.shimabuku@washoeschools.net::daff4b5f-14f3-4459-930d-2737f599571c" providerId="AD" clId="Web-{74789714-0C7D-7D8C-7DDD-AAFEECC57AF6}" dt="2025-02-04T20:15:43.399" v="169" actId="14100"/>
          <ac:spMkLst>
            <pc:docMk/>
            <pc:sldMk cId="118206103" sldId="265"/>
            <ac:spMk id="2" creationId="{00000000-0000-0000-0000-000000000000}"/>
          </ac:spMkLst>
        </pc:spChg>
      </pc:sldChg>
      <pc:sldChg chg="modSp">
        <pc:chgData name="Shimabuku, Nicole" userId="S::nicole.shimabuku@washoeschools.net::daff4b5f-14f3-4459-930d-2737f599571c" providerId="AD" clId="Web-{74789714-0C7D-7D8C-7DDD-AAFEECC57AF6}" dt="2025-02-04T20:13:13.801" v="162" actId="20577"/>
        <pc:sldMkLst>
          <pc:docMk/>
          <pc:sldMk cId="732739633" sldId="266"/>
        </pc:sldMkLst>
        <pc:spChg chg="mod">
          <ac:chgData name="Shimabuku, Nicole" userId="S::nicole.shimabuku@washoeschools.net::daff4b5f-14f3-4459-930d-2737f599571c" providerId="AD" clId="Web-{74789714-0C7D-7D8C-7DDD-AAFEECC57AF6}" dt="2025-02-04T20:13:13.801" v="162" actId="20577"/>
          <ac:spMkLst>
            <pc:docMk/>
            <pc:sldMk cId="732739633" sldId="266"/>
            <ac:spMk id="3" creationId="{F2264C0B-EB90-4BAB-AF35-07B6E41A6364}"/>
          </ac:spMkLst>
        </pc:spChg>
      </pc:sldChg>
      <pc:sldChg chg="modSp">
        <pc:chgData name="Shimabuku, Nicole" userId="S::nicole.shimabuku@washoeschools.net::daff4b5f-14f3-4459-930d-2737f599571c" providerId="AD" clId="Web-{74789714-0C7D-7D8C-7DDD-AAFEECC57AF6}" dt="2025-02-04T20:12:13.768" v="154" actId="1076"/>
        <pc:sldMkLst>
          <pc:docMk/>
          <pc:sldMk cId="3145366316" sldId="299"/>
        </pc:sldMkLst>
        <pc:spChg chg="mod">
          <ac:chgData name="Shimabuku, Nicole" userId="S::nicole.shimabuku@washoeschools.net::daff4b5f-14f3-4459-930d-2737f599571c" providerId="AD" clId="Web-{74789714-0C7D-7D8C-7DDD-AAFEECC57AF6}" dt="2025-02-04T20:12:13.768" v="154" actId="1076"/>
          <ac:spMkLst>
            <pc:docMk/>
            <pc:sldMk cId="3145366316" sldId="299"/>
            <ac:spMk id="2" creationId="{A2113558-C7B7-9E91-3177-1CC63284F629}"/>
          </ac:spMkLst>
        </pc:spChg>
        <pc:spChg chg="mod">
          <ac:chgData name="Shimabuku, Nicole" userId="S::nicole.shimabuku@washoeschools.net::daff4b5f-14f3-4459-930d-2737f599571c" providerId="AD" clId="Web-{74789714-0C7D-7D8C-7DDD-AAFEECC57AF6}" dt="2025-02-04T20:10:49.141" v="146" actId="20577"/>
          <ac:spMkLst>
            <pc:docMk/>
            <pc:sldMk cId="3145366316" sldId="299"/>
            <ac:spMk id="4" creationId="{82E5B0BE-070A-9ACD-E046-0179E7BD643A}"/>
          </ac:spMkLst>
        </pc:spChg>
      </pc:sldChg>
      <pc:sldChg chg="modSp">
        <pc:chgData name="Shimabuku, Nicole" userId="S::nicole.shimabuku@washoeschools.net::daff4b5f-14f3-4459-930d-2737f599571c" providerId="AD" clId="Web-{74789714-0C7D-7D8C-7DDD-AAFEECC57AF6}" dt="2025-02-04T20:17:39.120" v="172" actId="14100"/>
        <pc:sldMkLst>
          <pc:docMk/>
          <pc:sldMk cId="1778961435" sldId="300"/>
        </pc:sldMkLst>
        <pc:spChg chg="mod">
          <ac:chgData name="Shimabuku, Nicole" userId="S::nicole.shimabuku@washoeschools.net::daff4b5f-14f3-4459-930d-2737f599571c" providerId="AD" clId="Web-{74789714-0C7D-7D8C-7DDD-AAFEECC57AF6}" dt="2025-02-04T20:17:39.120" v="172" actId="14100"/>
          <ac:spMkLst>
            <pc:docMk/>
            <pc:sldMk cId="1778961435" sldId="300"/>
            <ac:spMk id="3" creationId="{47142491-40BB-5A51-F7EB-E6D47807D294}"/>
          </ac:spMkLst>
        </pc:spChg>
      </pc:sldChg>
    </pc:docChg>
  </pc:docChgLst>
  <pc:docChgLst>
    <pc:chgData name="Block, Marie" userId="a4ac53e7-dd13-43f4-8788-ccc278c2a002" providerId="ADAL" clId="{9F33BDF4-F650-44FD-AC5C-5665BFA87F56}"/>
    <pc:docChg chg="custSel delSld modSld">
      <pc:chgData name="Block, Marie" userId="a4ac53e7-dd13-43f4-8788-ccc278c2a002" providerId="ADAL" clId="{9F33BDF4-F650-44FD-AC5C-5665BFA87F56}" dt="2025-01-30T23:37:59.476" v="165" actId="2696"/>
      <pc:docMkLst>
        <pc:docMk/>
      </pc:docMkLst>
      <pc:sldChg chg="addSp modSp mod">
        <pc:chgData name="Block, Marie" userId="a4ac53e7-dd13-43f4-8788-ccc278c2a002" providerId="ADAL" clId="{9F33BDF4-F650-44FD-AC5C-5665BFA87F56}" dt="2025-01-30T23:25:53.269" v="68" actId="22"/>
        <pc:sldMkLst>
          <pc:docMk/>
          <pc:sldMk cId="4211431430" sldId="258"/>
        </pc:sldMkLst>
        <pc:spChg chg="mod">
          <ac:chgData name="Block, Marie" userId="a4ac53e7-dd13-43f4-8788-ccc278c2a002" providerId="ADAL" clId="{9F33BDF4-F650-44FD-AC5C-5665BFA87F56}" dt="2025-01-30T16:05:47.194" v="66" actId="20577"/>
          <ac:spMkLst>
            <pc:docMk/>
            <pc:sldMk cId="4211431430" sldId="258"/>
            <ac:spMk id="3" creationId="{00000000-0000-0000-0000-000000000000}"/>
          </ac:spMkLst>
        </pc:spChg>
        <pc:spChg chg="add">
          <ac:chgData name="Block, Marie" userId="a4ac53e7-dd13-43f4-8788-ccc278c2a002" providerId="ADAL" clId="{9F33BDF4-F650-44FD-AC5C-5665BFA87F56}" dt="2025-01-30T23:25:42.064" v="67" actId="22"/>
          <ac:spMkLst>
            <pc:docMk/>
            <pc:sldMk cId="4211431430" sldId="258"/>
            <ac:spMk id="4" creationId="{1F62B1AC-674E-7C9E-0EE9-B0D6CCFB463D}"/>
          </ac:spMkLst>
        </pc:spChg>
        <pc:spChg chg="add">
          <ac:chgData name="Block, Marie" userId="a4ac53e7-dd13-43f4-8788-ccc278c2a002" providerId="ADAL" clId="{9F33BDF4-F650-44FD-AC5C-5665BFA87F56}" dt="2025-01-30T23:25:53.269" v="68" actId="22"/>
          <ac:spMkLst>
            <pc:docMk/>
            <pc:sldMk cId="4211431430" sldId="258"/>
            <ac:spMk id="6" creationId="{C1D54179-F8AD-8319-A734-DB047E1E975A}"/>
          </ac:spMkLst>
        </pc:spChg>
      </pc:sldChg>
      <pc:sldChg chg="addSp modSp mod setBg setClrOvrMap">
        <pc:chgData name="Block, Marie" userId="a4ac53e7-dd13-43f4-8788-ccc278c2a002" providerId="ADAL" clId="{9F33BDF4-F650-44FD-AC5C-5665BFA87F56}" dt="2025-01-30T23:37:27.962" v="164" actId="20577"/>
        <pc:sldMkLst>
          <pc:docMk/>
          <pc:sldMk cId="118206103" sldId="265"/>
        </pc:sldMkLst>
        <pc:spChg chg="mod or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2" creationId="{00000000-0000-0000-0000-000000000000}"/>
          </ac:spMkLst>
        </pc:spChg>
        <pc:spChg chg="mod">
          <ac:chgData name="Block, Marie" userId="a4ac53e7-dd13-43f4-8788-ccc278c2a002" providerId="ADAL" clId="{9F33BDF4-F650-44FD-AC5C-5665BFA87F56}" dt="2025-01-30T23:37:27.962" v="164" actId="20577"/>
          <ac:spMkLst>
            <pc:docMk/>
            <pc:sldMk cId="118206103" sldId="265"/>
            <ac:spMk id="3" creationId="{00000000-0000-0000-0000-000000000000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8" creationId="{C52ED567-06B3-4107-9773-BBB6BD78673C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10" creationId="{AF551D8B-3775-4477-88B7-7B7C350D34E4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16" creationId="{BB934D2B-85E2-4375-94EE-B66C16BF7999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18" creationId="{9B445E02-D785-4565-B842-9567BBC09508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20" creationId="{2C153736-D102-4F57-9DE7-615AFC02B0AC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22" creationId="{BA407A52-66F4-4CDE-A726-FF79F3EC342D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24" creationId="{D28FFB34-4FC3-46F5-B900-D3B774FD0BE6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26" creationId="{205F7B13-ACB5-46BE-8070-0431266B183B}"/>
          </ac:spMkLst>
        </pc:spChg>
        <pc:spChg chg="add">
          <ac:chgData name="Block, Marie" userId="a4ac53e7-dd13-43f4-8788-ccc278c2a002" providerId="ADAL" clId="{9F33BDF4-F650-44FD-AC5C-5665BFA87F56}" dt="2025-01-30T23:29:19.981" v="77" actId="26606"/>
          <ac:spMkLst>
            <pc:docMk/>
            <pc:sldMk cId="118206103" sldId="265"/>
            <ac:spMk id="28" creationId="{D52A0D23-45DD-4DF4-ADE6-A81F409BB9FB}"/>
          </ac:spMkLst>
        </pc:spChg>
        <pc:cxnChg chg="add">
          <ac:chgData name="Block, Marie" userId="a4ac53e7-dd13-43f4-8788-ccc278c2a002" providerId="ADAL" clId="{9F33BDF4-F650-44FD-AC5C-5665BFA87F56}" dt="2025-01-30T23:29:19.981" v="77" actId="26606"/>
          <ac:cxnSpMkLst>
            <pc:docMk/>
            <pc:sldMk cId="118206103" sldId="265"/>
            <ac:cxnSpMk id="12" creationId="{1A901C3D-CFAE-460D-BD0E-7D22164D7DFB}"/>
          </ac:cxnSpMkLst>
        </pc:cxnChg>
        <pc:cxnChg chg="add">
          <ac:chgData name="Block, Marie" userId="a4ac53e7-dd13-43f4-8788-ccc278c2a002" providerId="ADAL" clId="{9F33BDF4-F650-44FD-AC5C-5665BFA87F56}" dt="2025-01-30T23:29:19.981" v="77" actId="26606"/>
          <ac:cxnSpMkLst>
            <pc:docMk/>
            <pc:sldMk cId="118206103" sldId="265"/>
            <ac:cxnSpMk id="14" creationId="{837C0EA9-1437-4437-9D20-2BBDA1AA9FF8}"/>
          </ac:cxnSpMkLst>
        </pc:cxnChg>
      </pc:sldChg>
      <pc:sldChg chg="del">
        <pc:chgData name="Block, Marie" userId="a4ac53e7-dd13-43f4-8788-ccc278c2a002" providerId="ADAL" clId="{9F33BDF4-F650-44FD-AC5C-5665BFA87F56}" dt="2025-01-30T23:28:04.243" v="76" actId="2696"/>
        <pc:sldMkLst>
          <pc:docMk/>
          <pc:sldMk cId="4165871741" sldId="281"/>
        </pc:sldMkLst>
      </pc:sldChg>
      <pc:sldChg chg="modSp">
        <pc:chgData name="Block, Marie" userId="a4ac53e7-dd13-43f4-8788-ccc278c2a002" providerId="ADAL" clId="{9F33BDF4-F650-44FD-AC5C-5665BFA87F56}" dt="2025-01-30T16:04:33.781" v="59" actId="20577"/>
        <pc:sldMkLst>
          <pc:docMk/>
          <pc:sldMk cId="2923028851" sldId="282"/>
        </pc:sldMkLst>
        <pc:graphicFrameChg chg="mod">
          <ac:chgData name="Block, Marie" userId="a4ac53e7-dd13-43f4-8788-ccc278c2a002" providerId="ADAL" clId="{9F33BDF4-F650-44FD-AC5C-5665BFA87F56}" dt="2025-01-30T16:04:33.781" v="59" actId="20577"/>
          <ac:graphicFrameMkLst>
            <pc:docMk/>
            <pc:sldMk cId="2923028851" sldId="282"/>
            <ac:graphicFrameMk id="32" creationId="{A784BDB6-17D7-4856-C3DC-BBE47D39A8B1}"/>
          </ac:graphicFrameMkLst>
        </pc:graphicFrameChg>
      </pc:sldChg>
      <pc:sldChg chg="del">
        <pc:chgData name="Block, Marie" userId="a4ac53e7-dd13-43f4-8788-ccc278c2a002" providerId="ADAL" clId="{9F33BDF4-F650-44FD-AC5C-5665BFA87F56}" dt="2025-01-30T23:27:32.677" v="74" actId="2696"/>
        <pc:sldMkLst>
          <pc:docMk/>
          <pc:sldMk cId="3311050851" sldId="284"/>
        </pc:sldMkLst>
      </pc:sldChg>
      <pc:sldChg chg="del">
        <pc:chgData name="Block, Marie" userId="a4ac53e7-dd13-43f4-8788-ccc278c2a002" providerId="ADAL" clId="{9F33BDF4-F650-44FD-AC5C-5665BFA87F56}" dt="2025-01-30T23:37:59.476" v="165" actId="2696"/>
        <pc:sldMkLst>
          <pc:docMk/>
          <pc:sldMk cId="2661368940" sldId="285"/>
        </pc:sldMkLst>
      </pc:sldChg>
      <pc:sldChg chg="modSp mod">
        <pc:chgData name="Block, Marie" userId="a4ac53e7-dd13-43f4-8788-ccc278c2a002" providerId="ADAL" clId="{9F33BDF4-F650-44FD-AC5C-5665BFA87F56}" dt="2025-01-30T23:35:45.595" v="137" actId="20577"/>
        <pc:sldMkLst>
          <pc:docMk/>
          <pc:sldMk cId="1157893367" sldId="291"/>
        </pc:sldMkLst>
        <pc:spChg chg="mod">
          <ac:chgData name="Block, Marie" userId="a4ac53e7-dd13-43f4-8788-ccc278c2a002" providerId="ADAL" clId="{9F33BDF4-F650-44FD-AC5C-5665BFA87F56}" dt="2025-01-30T23:35:45.595" v="137" actId="20577"/>
          <ac:spMkLst>
            <pc:docMk/>
            <pc:sldMk cId="1157893367" sldId="291"/>
            <ac:spMk id="3" creationId="{712AB848-04EA-F64B-79BA-B2C6403ED2A3}"/>
          </ac:spMkLst>
        </pc:spChg>
      </pc:sldChg>
      <pc:sldChg chg="modSp mod">
        <pc:chgData name="Block, Marie" userId="a4ac53e7-dd13-43f4-8788-ccc278c2a002" providerId="ADAL" clId="{9F33BDF4-F650-44FD-AC5C-5665BFA87F56}" dt="2025-01-30T23:36:37.540" v="151" actId="20577"/>
        <pc:sldMkLst>
          <pc:docMk/>
          <pc:sldMk cId="3503638462" sldId="295"/>
        </pc:sldMkLst>
        <pc:spChg chg="mod">
          <ac:chgData name="Block, Marie" userId="a4ac53e7-dd13-43f4-8788-ccc278c2a002" providerId="ADAL" clId="{9F33BDF4-F650-44FD-AC5C-5665BFA87F56}" dt="2025-01-30T23:36:37.540" v="151" actId="20577"/>
          <ac:spMkLst>
            <pc:docMk/>
            <pc:sldMk cId="3503638462" sldId="295"/>
            <ac:spMk id="4" creationId="{4CF78B39-026D-B5CC-1C9C-FB4E7255E78E}"/>
          </ac:spMkLst>
        </pc:spChg>
      </pc:sldChg>
      <pc:sldChg chg="del delDesignElem">
        <pc:chgData name="Block, Marie" userId="a4ac53e7-dd13-43f4-8788-ccc278c2a002" providerId="ADAL" clId="{9F33BDF4-F650-44FD-AC5C-5665BFA87F56}" dt="2025-01-30T23:26:39.302" v="70" actId="2696"/>
        <pc:sldMkLst>
          <pc:docMk/>
          <pc:sldMk cId="366510675" sldId="301"/>
        </pc:sldMkLst>
      </pc:sldChg>
      <pc:sldChg chg="addSp modSp mod setBg setClrOvrMap delDesignElem">
        <pc:chgData name="Block, Marie" userId="a4ac53e7-dd13-43f4-8788-ccc278c2a002" providerId="ADAL" clId="{9F33BDF4-F650-44FD-AC5C-5665BFA87F56}" dt="2025-01-30T23:31:18.905" v="80" actId="255"/>
        <pc:sldMkLst>
          <pc:docMk/>
          <pc:sldMk cId="1234668936" sldId="301"/>
        </pc:sldMkLst>
        <pc:spChg chg="mod">
          <ac:chgData name="Block, Marie" userId="a4ac53e7-dd13-43f4-8788-ccc278c2a002" providerId="ADAL" clId="{9F33BDF4-F650-44FD-AC5C-5665BFA87F56}" dt="2025-01-30T23:27:41.200" v="75" actId="26606"/>
          <ac:spMkLst>
            <pc:docMk/>
            <pc:sldMk cId="1234668936" sldId="301"/>
            <ac:spMk id="2" creationId="{00000000-0000-0000-0000-000000000000}"/>
          </ac:spMkLst>
        </pc:spChg>
        <pc:spChg chg="mod">
          <ac:chgData name="Block, Marie" userId="a4ac53e7-dd13-43f4-8788-ccc278c2a002" providerId="ADAL" clId="{9F33BDF4-F650-44FD-AC5C-5665BFA87F56}" dt="2025-01-30T23:31:18.905" v="80" actId="255"/>
          <ac:spMkLst>
            <pc:docMk/>
            <pc:sldMk cId="1234668936" sldId="301"/>
            <ac:spMk id="3" creationId="{00000000-0000-0000-0000-000000000000}"/>
          </ac:spMkLst>
        </pc:spChg>
        <pc:spChg chg="add">
          <ac:chgData name="Block, Marie" userId="a4ac53e7-dd13-43f4-8788-ccc278c2a002" providerId="ADAL" clId="{9F33BDF4-F650-44FD-AC5C-5665BFA87F56}" dt="2025-01-30T23:27:41.200" v="75" actId="26606"/>
          <ac:spMkLst>
            <pc:docMk/>
            <pc:sldMk cId="1234668936" sldId="301"/>
            <ac:spMk id="10" creationId="{9F4444CE-BC8D-4D61-B303-4C05614E62AB}"/>
          </ac:spMkLst>
        </pc:spChg>
        <pc:spChg chg="add">
          <ac:chgData name="Block, Marie" userId="a4ac53e7-dd13-43f4-8788-ccc278c2a002" providerId="ADAL" clId="{9F33BDF4-F650-44FD-AC5C-5665BFA87F56}" dt="2025-01-30T23:27:41.200" v="75" actId="26606"/>
          <ac:spMkLst>
            <pc:docMk/>
            <pc:sldMk cId="1234668936" sldId="301"/>
            <ac:spMk id="12" creationId="{62423CA5-E2E1-4789-B759-9906C1C94063}"/>
          </ac:spMkLst>
        </pc:spChg>
        <pc:spChg chg="add">
          <ac:chgData name="Block, Marie" userId="a4ac53e7-dd13-43f4-8788-ccc278c2a002" providerId="ADAL" clId="{9F33BDF4-F650-44FD-AC5C-5665BFA87F56}" dt="2025-01-30T23:27:41.200" v="75" actId="26606"/>
          <ac:spMkLst>
            <pc:docMk/>
            <pc:sldMk cId="1234668936" sldId="301"/>
            <ac:spMk id="14" creationId="{73772B81-181F-48B7-8826-4D9686D15DF5}"/>
          </ac:spMkLst>
        </pc:spChg>
        <pc:spChg chg="add">
          <ac:chgData name="Block, Marie" userId="a4ac53e7-dd13-43f4-8788-ccc278c2a002" providerId="ADAL" clId="{9F33BDF4-F650-44FD-AC5C-5665BFA87F56}" dt="2025-01-30T23:27:41.200" v="75" actId="26606"/>
          <ac:spMkLst>
            <pc:docMk/>
            <pc:sldMk cId="1234668936" sldId="301"/>
            <ac:spMk id="16" creationId="{B2205F6E-03C6-4E92-877C-E2482F6599AA}"/>
          </ac:spMkLst>
        </pc:spChg>
      </pc:sldChg>
      <pc:sldChg chg="del delDesignElem">
        <pc:chgData name="Block, Marie" userId="a4ac53e7-dd13-43f4-8788-ccc278c2a002" providerId="ADAL" clId="{9F33BDF4-F650-44FD-AC5C-5665BFA87F56}" dt="2025-01-30T23:27:04.962" v="72" actId="2696"/>
        <pc:sldMkLst>
          <pc:docMk/>
          <pc:sldMk cId="1497702768" sldId="301"/>
        </pc:sldMkLst>
      </pc:sldChg>
    </pc:docChg>
  </pc:docChgLst>
  <pc:docChgLst>
    <pc:chgData name="DeMichieli, Andrea" userId="S::ademichieli@washoeschools.net::06bdaa91-1449-47fe-babe-5b34eca4899b" providerId="AD" clId="Web-{CA195211-B733-82EC-E61B-3E88745A44FC}"/>
    <pc:docChg chg="modSld">
      <pc:chgData name="DeMichieli, Andrea" userId="S::ademichieli@washoeschools.net::06bdaa91-1449-47fe-babe-5b34eca4899b" providerId="AD" clId="Web-{CA195211-B733-82EC-E61B-3E88745A44FC}" dt="2025-02-03T18:04:46.963" v="35" actId="20577"/>
      <pc:docMkLst>
        <pc:docMk/>
      </pc:docMkLst>
      <pc:sldChg chg="modSp">
        <pc:chgData name="DeMichieli, Andrea" userId="S::ademichieli@washoeschools.net::06bdaa91-1449-47fe-babe-5b34eca4899b" providerId="AD" clId="Web-{CA195211-B733-82EC-E61B-3E88745A44FC}" dt="2025-02-03T17:49:33.645" v="4" actId="20577"/>
        <pc:sldMkLst>
          <pc:docMk/>
          <pc:sldMk cId="4075658715" sldId="256"/>
        </pc:sldMkLst>
        <pc:spChg chg="mod">
          <ac:chgData name="DeMichieli, Andrea" userId="S::ademichieli@washoeschools.net::06bdaa91-1449-47fe-babe-5b34eca4899b" providerId="AD" clId="Web-{CA195211-B733-82EC-E61B-3E88745A44FC}" dt="2025-02-03T17:49:33.645" v="4" actId="20577"/>
          <ac:spMkLst>
            <pc:docMk/>
            <pc:sldMk cId="4075658715" sldId="256"/>
            <ac:spMk id="2" creationId="{00000000-0000-0000-0000-000000000000}"/>
          </ac:spMkLst>
        </pc:spChg>
      </pc:sldChg>
      <pc:sldChg chg="modSp">
        <pc:chgData name="DeMichieli, Andrea" userId="S::ademichieli@washoeschools.net::06bdaa91-1449-47fe-babe-5b34eca4899b" providerId="AD" clId="Web-{CA195211-B733-82EC-E61B-3E88745A44FC}" dt="2025-02-03T17:49:26.551" v="1" actId="20577"/>
        <pc:sldMkLst>
          <pc:docMk/>
          <pc:sldMk cId="118206103" sldId="265"/>
        </pc:sldMkLst>
        <pc:spChg chg="mod">
          <ac:chgData name="DeMichieli, Andrea" userId="S::ademichieli@washoeschools.net::06bdaa91-1449-47fe-babe-5b34eca4899b" providerId="AD" clId="Web-{CA195211-B733-82EC-E61B-3E88745A44FC}" dt="2025-02-03T17:49:26.551" v="1" actId="20577"/>
          <ac:spMkLst>
            <pc:docMk/>
            <pc:sldMk cId="118206103" sldId="265"/>
            <ac:spMk id="3" creationId="{00000000-0000-0000-0000-000000000000}"/>
          </ac:spMkLst>
        </pc:spChg>
      </pc:sldChg>
      <pc:sldChg chg="modSp">
        <pc:chgData name="DeMichieli, Andrea" userId="S::ademichieli@washoeschools.net::06bdaa91-1449-47fe-babe-5b34eca4899b" providerId="AD" clId="Web-{CA195211-B733-82EC-E61B-3E88745A44FC}" dt="2025-02-03T18:04:46.963" v="35" actId="20577"/>
        <pc:sldMkLst>
          <pc:docMk/>
          <pc:sldMk cId="2923028851" sldId="282"/>
        </pc:sldMkLst>
        <pc:graphicFrameChg chg="modGraphic">
          <ac:chgData name="DeMichieli, Andrea" userId="S::ademichieli@washoeschools.net::06bdaa91-1449-47fe-babe-5b34eca4899b" providerId="AD" clId="Web-{CA195211-B733-82EC-E61B-3E88745A44FC}" dt="2025-02-03T18:04:46.963" v="35" actId="20577"/>
          <ac:graphicFrameMkLst>
            <pc:docMk/>
            <pc:sldMk cId="2923028851" sldId="282"/>
            <ac:graphicFrameMk id="32" creationId="{A784BDB6-17D7-4856-C3DC-BBE47D39A8B1}"/>
          </ac:graphicFrameMkLst>
        </pc:graphicFrameChg>
      </pc:sldChg>
      <pc:sldChg chg="modSp">
        <pc:chgData name="DeMichieli, Andrea" userId="S::ademichieli@washoeschools.net::06bdaa91-1449-47fe-babe-5b34eca4899b" providerId="AD" clId="Web-{CA195211-B733-82EC-E61B-3E88745A44FC}" dt="2025-02-03T17:50:31.212" v="26" actId="20577"/>
        <pc:sldMkLst>
          <pc:docMk/>
          <pc:sldMk cId="3145366316" sldId="299"/>
        </pc:sldMkLst>
        <pc:spChg chg="mod">
          <ac:chgData name="DeMichieli, Andrea" userId="S::ademichieli@washoeschools.net::06bdaa91-1449-47fe-babe-5b34eca4899b" providerId="AD" clId="Web-{CA195211-B733-82EC-E61B-3E88745A44FC}" dt="2025-02-03T17:50:31.212" v="26" actId="20577"/>
          <ac:spMkLst>
            <pc:docMk/>
            <pc:sldMk cId="3145366316" sldId="299"/>
            <ac:spMk id="3" creationId="{BB21802F-08FE-243B-1422-04B95D0BB358}"/>
          </ac:spMkLst>
        </pc:spChg>
      </pc:sldChg>
    </pc:docChg>
  </pc:docChgLst>
  <pc:docChgLst>
    <pc:chgData name="Block, Marie" userId="S::mblock@washoeschools.net::a4ac53e7-dd13-43f4-8788-ccc278c2a002" providerId="AD" clId="Web-{4966B6F2-7995-88E5-68CC-78F03F50EC5F}"/>
    <pc:docChg chg="modSld">
      <pc:chgData name="Block, Marie" userId="S::mblock@washoeschools.net::a4ac53e7-dd13-43f4-8788-ccc278c2a002" providerId="AD" clId="Web-{4966B6F2-7995-88E5-68CC-78F03F50EC5F}" dt="2025-02-04T20:15:26.318" v="80" actId="20577"/>
      <pc:docMkLst>
        <pc:docMk/>
      </pc:docMkLst>
      <pc:sldChg chg="modSp">
        <pc:chgData name="Block, Marie" userId="S::mblock@washoeschools.net::a4ac53e7-dd13-43f4-8788-ccc278c2a002" providerId="AD" clId="Web-{4966B6F2-7995-88E5-68CC-78F03F50EC5F}" dt="2025-02-04T20:15:26.318" v="80" actId="20577"/>
        <pc:sldMkLst>
          <pc:docMk/>
          <pc:sldMk cId="118206103" sldId="265"/>
        </pc:sldMkLst>
        <pc:spChg chg="mod">
          <ac:chgData name="Block, Marie" userId="S::mblock@washoeschools.net::a4ac53e7-dd13-43f4-8788-ccc278c2a002" providerId="AD" clId="Web-{4966B6F2-7995-88E5-68CC-78F03F50EC5F}" dt="2025-02-04T20:15:26.318" v="80" actId="20577"/>
          <ac:spMkLst>
            <pc:docMk/>
            <pc:sldMk cId="118206103" sldId="265"/>
            <ac:spMk id="3" creationId="{00000000-0000-0000-0000-000000000000}"/>
          </ac:spMkLst>
        </pc:spChg>
      </pc:sldChg>
      <pc:sldChg chg="modSp">
        <pc:chgData name="Block, Marie" userId="S::mblock@washoeschools.net::a4ac53e7-dd13-43f4-8788-ccc278c2a002" providerId="AD" clId="Web-{4966B6F2-7995-88E5-68CC-78F03F50EC5F}" dt="2025-02-04T19:59:57.226" v="15" actId="20577"/>
        <pc:sldMkLst>
          <pc:docMk/>
          <pc:sldMk cId="3782521684" sldId="278"/>
        </pc:sldMkLst>
        <pc:spChg chg="mod">
          <ac:chgData name="Block, Marie" userId="S::mblock@washoeschools.net::a4ac53e7-dd13-43f4-8788-ccc278c2a002" providerId="AD" clId="Web-{4966B6F2-7995-88E5-68CC-78F03F50EC5F}" dt="2025-02-04T19:59:57.226" v="15" actId="20577"/>
          <ac:spMkLst>
            <pc:docMk/>
            <pc:sldMk cId="3782521684" sldId="278"/>
            <ac:spMk id="2" creationId="{5461E3B4-CE44-0C3C-8525-08AA2BBFF84E}"/>
          </ac:spMkLst>
        </pc:spChg>
      </pc:sldChg>
      <pc:sldChg chg="modSp">
        <pc:chgData name="Block, Marie" userId="S::mblock@washoeschools.net::a4ac53e7-dd13-43f4-8788-ccc278c2a002" providerId="AD" clId="Web-{4966B6F2-7995-88E5-68CC-78F03F50EC5F}" dt="2025-02-04T20:00:03.632" v="19" actId="20577"/>
        <pc:sldMkLst>
          <pc:docMk/>
          <pc:sldMk cId="796517687" sldId="279"/>
        </pc:sldMkLst>
        <pc:spChg chg="mod">
          <ac:chgData name="Block, Marie" userId="S::mblock@washoeschools.net::a4ac53e7-dd13-43f4-8788-ccc278c2a002" providerId="AD" clId="Web-{4966B6F2-7995-88E5-68CC-78F03F50EC5F}" dt="2025-02-04T20:00:03.632" v="19" actId="20577"/>
          <ac:spMkLst>
            <pc:docMk/>
            <pc:sldMk cId="796517687" sldId="279"/>
            <ac:spMk id="2" creationId="{5461E3B4-CE44-0C3C-8525-08AA2BBFF84E}"/>
          </ac:spMkLst>
        </pc:spChg>
      </pc:sldChg>
      <pc:sldChg chg="modSp">
        <pc:chgData name="Block, Marie" userId="S::mblock@washoeschools.net::a4ac53e7-dd13-43f4-8788-ccc278c2a002" providerId="AD" clId="Web-{4966B6F2-7995-88E5-68CC-78F03F50EC5F}" dt="2025-02-04T20:07:48.256" v="21" actId="20577"/>
        <pc:sldMkLst>
          <pc:docMk/>
          <pc:sldMk cId="3503638462" sldId="295"/>
        </pc:sldMkLst>
        <pc:spChg chg="mod">
          <ac:chgData name="Block, Marie" userId="S::mblock@washoeschools.net::a4ac53e7-dd13-43f4-8788-ccc278c2a002" providerId="AD" clId="Web-{4966B6F2-7995-88E5-68CC-78F03F50EC5F}" dt="2025-02-04T20:07:48.256" v="21" actId="20577"/>
          <ac:spMkLst>
            <pc:docMk/>
            <pc:sldMk cId="3503638462" sldId="295"/>
            <ac:spMk id="3" creationId="{842F8723-E8B3-776C-83D3-4599302138D2}"/>
          </ac:spMkLst>
        </pc:spChg>
      </pc:sldChg>
      <pc:sldChg chg="modSp">
        <pc:chgData name="Block, Marie" userId="S::mblock@washoeschools.net::a4ac53e7-dd13-43f4-8788-ccc278c2a002" providerId="AD" clId="Web-{4966B6F2-7995-88E5-68CC-78F03F50EC5F}" dt="2025-02-04T20:11:43.037" v="74" actId="20577"/>
        <pc:sldMkLst>
          <pc:docMk/>
          <pc:sldMk cId="3145366316" sldId="299"/>
        </pc:sldMkLst>
        <pc:spChg chg="mod">
          <ac:chgData name="Block, Marie" userId="S::mblock@washoeschools.net::a4ac53e7-dd13-43f4-8788-ccc278c2a002" providerId="AD" clId="Web-{4966B6F2-7995-88E5-68CC-78F03F50EC5F}" dt="2025-02-04T20:11:43.037" v="74" actId="20577"/>
          <ac:spMkLst>
            <pc:docMk/>
            <pc:sldMk cId="3145366316" sldId="299"/>
            <ac:spMk id="2" creationId="{A2113558-C7B7-9E91-3177-1CC63284F629}"/>
          </ac:spMkLst>
        </pc:spChg>
        <pc:spChg chg="mod">
          <ac:chgData name="Block, Marie" userId="S::mblock@washoeschools.net::a4ac53e7-dd13-43f4-8788-ccc278c2a002" providerId="AD" clId="Web-{4966B6F2-7995-88E5-68CC-78F03F50EC5F}" dt="2025-02-04T20:09:21.865" v="60" actId="20577"/>
          <ac:spMkLst>
            <pc:docMk/>
            <pc:sldMk cId="3145366316" sldId="299"/>
            <ac:spMk id="4" creationId="{82E5B0BE-070A-9ACD-E046-0179E7BD643A}"/>
          </ac:spMkLst>
        </pc:spChg>
      </pc:sldChg>
      <pc:sldChg chg="modSp">
        <pc:chgData name="Block, Marie" userId="S::mblock@washoeschools.net::a4ac53e7-dd13-43f4-8788-ccc278c2a002" providerId="AD" clId="Web-{4966B6F2-7995-88E5-68CC-78F03F50EC5F}" dt="2025-02-04T19:52:59.211" v="12" actId="20577"/>
        <pc:sldMkLst>
          <pc:docMk/>
          <pc:sldMk cId="1234668936" sldId="301"/>
        </pc:sldMkLst>
        <pc:spChg chg="mod">
          <ac:chgData name="Block, Marie" userId="S::mblock@washoeschools.net::a4ac53e7-dd13-43f4-8788-ccc278c2a002" providerId="AD" clId="Web-{4966B6F2-7995-88E5-68CC-78F03F50EC5F}" dt="2025-02-04T19:52:59.211" v="12" actId="20577"/>
          <ac:spMkLst>
            <pc:docMk/>
            <pc:sldMk cId="1234668936" sldId="301"/>
            <ac:spMk id="3" creationId="{00000000-0000-0000-0000-000000000000}"/>
          </ac:spMkLst>
        </pc:spChg>
      </pc:sldChg>
    </pc:docChg>
  </pc:docChgLst>
  <pc:docChgLst>
    <pc:chgData name="Diaz, Zaira" userId="S::zaira.diazrosas@washoeschools.net::148d204b-a466-40f0-80ca-c127dc57de0a" providerId="AD" clId="Web-{01E8141C-F9E8-079F-653A-3B0428FB2EC6}"/>
    <pc:docChg chg="modSld">
      <pc:chgData name="Diaz, Zaira" userId="S::zaira.diazrosas@washoeschools.net::148d204b-a466-40f0-80ca-c127dc57de0a" providerId="AD" clId="Web-{01E8141C-F9E8-079F-653A-3B0428FB2EC6}" dt="2025-02-04T20:15:29.501" v="7" actId="20577"/>
      <pc:docMkLst>
        <pc:docMk/>
      </pc:docMkLst>
      <pc:sldChg chg="modSp">
        <pc:chgData name="Diaz, Zaira" userId="S::zaira.diazrosas@washoeschools.net::148d204b-a466-40f0-80ca-c127dc57de0a" providerId="AD" clId="Web-{01E8141C-F9E8-079F-653A-3B0428FB2EC6}" dt="2025-02-04T20:15:29.501" v="7" actId="20577"/>
        <pc:sldMkLst>
          <pc:docMk/>
          <pc:sldMk cId="118206103" sldId="265"/>
        </pc:sldMkLst>
        <pc:spChg chg="mod">
          <ac:chgData name="Diaz, Zaira" userId="S::zaira.diazrosas@washoeschools.net::148d204b-a466-40f0-80ca-c127dc57de0a" providerId="AD" clId="Web-{01E8141C-F9E8-079F-653A-3B0428FB2EC6}" dt="2025-02-04T20:15:29.501" v="7" actId="20577"/>
          <ac:spMkLst>
            <pc:docMk/>
            <pc:sldMk cId="118206103" sldId="265"/>
            <ac:spMk id="2" creationId="{00000000-0000-0000-0000-000000000000}"/>
          </ac:spMkLst>
        </pc:sp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washoeschools.net/Page/1976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washoeschools.net/Page/1976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C12E8A-3709-4FE2-8A6E-16B34DFDB63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20E748-C3B0-4CD6-A693-CB7823C68874}">
      <dgm:prSet/>
      <dgm:spPr/>
      <dgm:t>
        <a:bodyPr/>
        <a:lstStyle/>
        <a:p>
          <a:r>
            <a:rPr lang="en-US"/>
            <a:t>YOU MUST TAKE THE ACT with Writing to Graduate!!!</a:t>
          </a:r>
        </a:p>
      </dgm:t>
    </dgm:pt>
    <dgm:pt modelId="{1E68C84D-9BAF-408B-8483-D5CB94294E34}" type="parTrans" cxnId="{B7C26C3A-FFDA-45A1-B29C-0006ED861A83}">
      <dgm:prSet/>
      <dgm:spPr/>
      <dgm:t>
        <a:bodyPr/>
        <a:lstStyle/>
        <a:p>
          <a:endParaRPr lang="en-US"/>
        </a:p>
      </dgm:t>
    </dgm:pt>
    <dgm:pt modelId="{9EC2D064-4CCD-4F99-B1B5-954F2369B69A}" type="sibTrans" cxnId="{B7C26C3A-FFDA-45A1-B29C-0006ED861A83}">
      <dgm:prSet/>
      <dgm:spPr/>
      <dgm:t>
        <a:bodyPr/>
        <a:lstStyle/>
        <a:p>
          <a:endParaRPr lang="en-US"/>
        </a:p>
      </dgm:t>
    </dgm:pt>
    <dgm:pt modelId="{3BEAF2B4-D309-4EE3-BEE7-993F5470E14B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The Day of the Test:</a:t>
          </a:r>
        </a:p>
      </dgm:t>
    </dgm:pt>
    <dgm:pt modelId="{73BA1B42-3638-4A15-9F2A-313D8E4FED87}" type="parTrans" cxnId="{83512E8B-ED03-4F7A-8BA4-E3C1635B8E2A}">
      <dgm:prSet/>
      <dgm:spPr/>
      <dgm:t>
        <a:bodyPr/>
        <a:lstStyle/>
        <a:p>
          <a:endParaRPr lang="en-US"/>
        </a:p>
      </dgm:t>
    </dgm:pt>
    <dgm:pt modelId="{450EE2A1-32DB-4A79-8B58-609090C23BB4}" type="sibTrans" cxnId="{83512E8B-ED03-4F7A-8BA4-E3C1635B8E2A}">
      <dgm:prSet/>
      <dgm:spPr/>
      <dgm:t>
        <a:bodyPr/>
        <a:lstStyle/>
        <a:p>
          <a:endParaRPr lang="en-US"/>
        </a:p>
      </dgm:t>
    </dgm:pt>
    <dgm:pt modelId="{87EA1C8D-CDFC-4EA8-A5D6-9009015AC908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Send your scores to UNR (Code 2494), TMCC (Code 2499) and any other college you want to apply to your senior year.</a:t>
          </a:r>
        </a:p>
      </dgm:t>
    </dgm:pt>
    <dgm:pt modelId="{29C84ACB-2525-4618-AACB-260EA8C77FC7}" type="parTrans" cxnId="{6AD780E6-0040-4E92-9211-C29C6DC6B2A6}">
      <dgm:prSet/>
      <dgm:spPr/>
      <dgm:t>
        <a:bodyPr/>
        <a:lstStyle/>
        <a:p>
          <a:endParaRPr lang="en-US"/>
        </a:p>
      </dgm:t>
    </dgm:pt>
    <dgm:pt modelId="{54AF8B32-C4D2-42BE-A349-FA9C8F1B238D}" type="sibTrans" cxnId="{6AD780E6-0040-4E92-9211-C29C6DC6B2A6}">
      <dgm:prSet/>
      <dgm:spPr/>
      <dgm:t>
        <a:bodyPr/>
        <a:lstStyle/>
        <a:p>
          <a:endParaRPr lang="en-US"/>
        </a:p>
      </dgm:t>
    </dgm:pt>
    <dgm:pt modelId="{0E513055-FE00-49AA-ADE6-BDD782DD2569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This is truly an important test!! Get ready!!</a:t>
          </a:r>
        </a:p>
      </dgm:t>
    </dgm:pt>
    <dgm:pt modelId="{B1FAADB4-5390-4C34-931B-1C8FB81ACF25}" type="parTrans" cxnId="{3559B3A6-7CEE-49DD-9768-40C401835785}">
      <dgm:prSet/>
      <dgm:spPr/>
      <dgm:t>
        <a:bodyPr/>
        <a:lstStyle/>
        <a:p>
          <a:endParaRPr lang="en-US"/>
        </a:p>
      </dgm:t>
    </dgm:pt>
    <dgm:pt modelId="{F05798DA-1F9E-4C53-A18A-367E635A8C79}" type="sibTrans" cxnId="{3559B3A6-7CEE-49DD-9768-40C401835785}">
      <dgm:prSet/>
      <dgm:spPr/>
      <dgm:t>
        <a:bodyPr/>
        <a:lstStyle/>
        <a:p>
          <a:endParaRPr lang="en-US"/>
        </a:p>
      </dgm:t>
    </dgm:pt>
    <dgm:pt modelId="{C490A8A3-A8F4-4146-8144-A8C06A064E91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Eat a good breakfast.</a:t>
          </a:r>
        </a:p>
      </dgm:t>
    </dgm:pt>
    <dgm:pt modelId="{B9A70041-D7DC-4D38-8BC7-6D37C54DAB4A}" type="parTrans" cxnId="{FA1BDB70-ED1D-4EB0-A1EA-07AA9799B503}">
      <dgm:prSet/>
      <dgm:spPr/>
    </dgm:pt>
    <dgm:pt modelId="{BBF223AF-DDD1-447F-81A5-6F6A993095F5}" type="sibTrans" cxnId="{FA1BDB70-ED1D-4EB0-A1EA-07AA9799B503}">
      <dgm:prSet/>
      <dgm:spPr/>
    </dgm:pt>
    <dgm:pt modelId="{C24A10C9-89AB-4C5C-BFDE-743D0BA8CD04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All electronics and personal items will have to be stored away during the test.</a:t>
          </a:r>
        </a:p>
      </dgm:t>
    </dgm:pt>
    <dgm:pt modelId="{9035A2B3-3020-4EDB-8F90-53CD3368F1DA}" type="parTrans" cxnId="{5292616D-D208-42DA-9D3B-56E7066BD8E3}">
      <dgm:prSet/>
      <dgm:spPr/>
    </dgm:pt>
    <dgm:pt modelId="{89BBF098-156F-45D1-9156-134F0BFDB1A3}" type="sibTrans" cxnId="{5292616D-D208-42DA-9D3B-56E7066BD8E3}">
      <dgm:prSet/>
      <dgm:spPr/>
    </dgm:pt>
    <dgm:pt modelId="{FEAF9094-4333-4768-8359-BE9C6741A799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Bring snacks and water to have during the break. </a:t>
          </a:r>
        </a:p>
      </dgm:t>
    </dgm:pt>
    <dgm:pt modelId="{05D26130-E6DE-4E3C-AC53-DC590F2CB44B}" type="parTrans" cxnId="{E2DD3840-1D72-4B1D-90FE-4B679908D709}">
      <dgm:prSet/>
      <dgm:spPr/>
    </dgm:pt>
    <dgm:pt modelId="{C127A2E0-2D13-4CAE-AB92-82D1C11AC2DC}" type="sibTrans" cxnId="{E2DD3840-1D72-4B1D-90FE-4B679908D709}">
      <dgm:prSet/>
      <dgm:spPr/>
    </dgm:pt>
    <dgm:pt modelId="{F24BB378-1266-4E60-A9A2-CCB397D8F775}" type="pres">
      <dgm:prSet presAssocID="{47C12E8A-3709-4FE2-8A6E-16B34DFDB63A}" presName="linear" presStyleCnt="0">
        <dgm:presLayoutVars>
          <dgm:dir/>
          <dgm:animLvl val="lvl"/>
          <dgm:resizeHandles val="exact"/>
        </dgm:presLayoutVars>
      </dgm:prSet>
      <dgm:spPr/>
    </dgm:pt>
    <dgm:pt modelId="{9F131027-0C69-426F-A2B2-484182390B61}" type="pres">
      <dgm:prSet presAssocID="{0920E748-C3B0-4CD6-A693-CB7823C68874}" presName="parentLin" presStyleCnt="0"/>
      <dgm:spPr/>
    </dgm:pt>
    <dgm:pt modelId="{70B940D6-ADBC-4D75-9CFB-EE5D5CFEE564}" type="pres">
      <dgm:prSet presAssocID="{0920E748-C3B0-4CD6-A693-CB7823C68874}" presName="parentLeftMargin" presStyleLbl="node1" presStyleIdx="0" presStyleCnt="2"/>
      <dgm:spPr/>
    </dgm:pt>
    <dgm:pt modelId="{C87F146D-C25B-4F3B-908A-65662A5D856C}" type="pres">
      <dgm:prSet presAssocID="{0920E748-C3B0-4CD6-A693-CB7823C6887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024886B-3F5A-498C-A261-4AC365AA294F}" type="pres">
      <dgm:prSet presAssocID="{0920E748-C3B0-4CD6-A693-CB7823C68874}" presName="negativeSpace" presStyleCnt="0"/>
      <dgm:spPr/>
    </dgm:pt>
    <dgm:pt modelId="{500F00C8-ED44-441C-B815-9D9559B93447}" type="pres">
      <dgm:prSet presAssocID="{0920E748-C3B0-4CD6-A693-CB7823C68874}" presName="childText" presStyleLbl="conFgAcc1" presStyleIdx="0" presStyleCnt="2">
        <dgm:presLayoutVars>
          <dgm:bulletEnabled val="1"/>
        </dgm:presLayoutVars>
      </dgm:prSet>
      <dgm:spPr/>
    </dgm:pt>
    <dgm:pt modelId="{3C7E288B-BAE2-4B0B-B957-C12E250D0F8C}" type="pres">
      <dgm:prSet presAssocID="{9EC2D064-4CCD-4F99-B1B5-954F2369B69A}" presName="spaceBetweenRectangles" presStyleCnt="0"/>
      <dgm:spPr/>
    </dgm:pt>
    <dgm:pt modelId="{288CAB20-A71A-4E09-A261-4064EA33B08E}" type="pres">
      <dgm:prSet presAssocID="{3BEAF2B4-D309-4EE3-BEE7-993F5470E14B}" presName="parentLin" presStyleCnt="0"/>
      <dgm:spPr/>
    </dgm:pt>
    <dgm:pt modelId="{567C5D0E-398B-4724-AF96-3D1F92AE797D}" type="pres">
      <dgm:prSet presAssocID="{3BEAF2B4-D309-4EE3-BEE7-993F5470E14B}" presName="parentLeftMargin" presStyleLbl="node1" presStyleIdx="0" presStyleCnt="2"/>
      <dgm:spPr/>
    </dgm:pt>
    <dgm:pt modelId="{F9D452FA-B9DB-44EC-8780-AECA3B0E7C1A}" type="pres">
      <dgm:prSet presAssocID="{3BEAF2B4-D309-4EE3-BEE7-993F5470E14B}" presName="parentText" presStyleLbl="node1" presStyleIdx="1" presStyleCnt="2" custLinFactNeighborX="-8792" custLinFactNeighborY="5574">
        <dgm:presLayoutVars>
          <dgm:chMax val="0"/>
          <dgm:bulletEnabled val="1"/>
        </dgm:presLayoutVars>
      </dgm:prSet>
      <dgm:spPr/>
    </dgm:pt>
    <dgm:pt modelId="{E1E68593-001C-41B0-909E-433830087ACD}" type="pres">
      <dgm:prSet presAssocID="{3BEAF2B4-D309-4EE3-BEE7-993F5470E14B}" presName="negativeSpace" presStyleCnt="0"/>
      <dgm:spPr/>
    </dgm:pt>
    <dgm:pt modelId="{0FFD9E2E-AF46-4068-BBD4-73F4424BF52F}" type="pres">
      <dgm:prSet presAssocID="{3BEAF2B4-D309-4EE3-BEE7-993F5470E14B}" presName="childText" presStyleLbl="conFgAcc1" presStyleIdx="1" presStyleCnt="2" custLinFactNeighborX="-4762" custLinFactNeighborY="-19508">
        <dgm:presLayoutVars>
          <dgm:bulletEnabled val="1"/>
        </dgm:presLayoutVars>
      </dgm:prSet>
      <dgm:spPr/>
    </dgm:pt>
  </dgm:ptLst>
  <dgm:cxnLst>
    <dgm:cxn modelId="{7E0E9A16-DBDB-44D6-9C22-A8C3FD30365E}" type="presOf" srcId="{3BEAF2B4-D309-4EE3-BEE7-993F5470E14B}" destId="{567C5D0E-398B-4724-AF96-3D1F92AE797D}" srcOrd="0" destOrd="0" presId="urn:microsoft.com/office/officeart/2005/8/layout/list1"/>
    <dgm:cxn modelId="{0876AA1C-E363-400E-9FF0-ADC911BA4E68}" type="presOf" srcId="{C490A8A3-A8F4-4146-8144-A8C06A064E91}" destId="{0FFD9E2E-AF46-4068-BBD4-73F4424BF52F}" srcOrd="0" destOrd="1" presId="urn:microsoft.com/office/officeart/2005/8/layout/list1"/>
    <dgm:cxn modelId="{B7C26C3A-FFDA-45A1-B29C-0006ED861A83}" srcId="{47C12E8A-3709-4FE2-8A6E-16B34DFDB63A}" destId="{0920E748-C3B0-4CD6-A693-CB7823C68874}" srcOrd="0" destOrd="0" parTransId="{1E68C84D-9BAF-408B-8483-D5CB94294E34}" sibTransId="{9EC2D064-4CCD-4F99-B1B5-954F2369B69A}"/>
    <dgm:cxn modelId="{E2DD3840-1D72-4B1D-90FE-4B679908D709}" srcId="{3BEAF2B4-D309-4EE3-BEE7-993F5470E14B}" destId="{FEAF9094-4333-4768-8359-BE9C6741A799}" srcOrd="3" destOrd="0" parTransId="{05D26130-E6DE-4E3C-AC53-DC590F2CB44B}" sibTransId="{C127A2E0-2D13-4CAE-AB92-82D1C11AC2DC}"/>
    <dgm:cxn modelId="{958AEB6A-1B44-4511-A2B4-812E0B35B303}" type="presOf" srcId="{0920E748-C3B0-4CD6-A693-CB7823C68874}" destId="{70B940D6-ADBC-4D75-9CFB-EE5D5CFEE564}" srcOrd="0" destOrd="0" presId="urn:microsoft.com/office/officeart/2005/8/layout/list1"/>
    <dgm:cxn modelId="{0666456B-B0FD-49DE-B29F-10D296D6B1E9}" type="presOf" srcId="{3BEAF2B4-D309-4EE3-BEE7-993F5470E14B}" destId="{F9D452FA-B9DB-44EC-8780-AECA3B0E7C1A}" srcOrd="1" destOrd="0" presId="urn:microsoft.com/office/officeart/2005/8/layout/list1"/>
    <dgm:cxn modelId="{5292616D-D208-42DA-9D3B-56E7066BD8E3}" srcId="{3BEAF2B4-D309-4EE3-BEE7-993F5470E14B}" destId="{C24A10C9-89AB-4C5C-BFDE-743D0BA8CD04}" srcOrd="2" destOrd="0" parTransId="{9035A2B3-3020-4EDB-8F90-53CD3368F1DA}" sibTransId="{89BBF098-156F-45D1-9156-134F0BFDB1A3}"/>
    <dgm:cxn modelId="{FA1BDB70-ED1D-4EB0-A1EA-07AA9799B503}" srcId="{3BEAF2B4-D309-4EE3-BEE7-993F5470E14B}" destId="{C490A8A3-A8F4-4146-8144-A8C06A064E91}" srcOrd="1" destOrd="0" parTransId="{B9A70041-D7DC-4D38-8BC7-6D37C54DAB4A}" sibTransId="{BBF223AF-DDD1-447F-81A5-6F6A993095F5}"/>
    <dgm:cxn modelId="{04670981-FA60-4678-9B1A-AF313AEB45EE}" type="presOf" srcId="{47C12E8A-3709-4FE2-8A6E-16B34DFDB63A}" destId="{F24BB378-1266-4E60-A9A2-CCB397D8F775}" srcOrd="0" destOrd="0" presId="urn:microsoft.com/office/officeart/2005/8/layout/list1"/>
    <dgm:cxn modelId="{D6AE5983-86F7-419A-8B46-60365E28D32C}" type="presOf" srcId="{87EA1C8D-CDFC-4EA8-A5D6-9009015AC908}" destId="{0FFD9E2E-AF46-4068-BBD4-73F4424BF52F}" srcOrd="0" destOrd="0" presId="urn:microsoft.com/office/officeart/2005/8/layout/list1"/>
    <dgm:cxn modelId="{FEB83287-8C78-4F42-A026-E6A3EC44921E}" type="presOf" srcId="{C24A10C9-89AB-4C5C-BFDE-743D0BA8CD04}" destId="{0FFD9E2E-AF46-4068-BBD4-73F4424BF52F}" srcOrd="0" destOrd="2" presId="urn:microsoft.com/office/officeart/2005/8/layout/list1"/>
    <dgm:cxn modelId="{83512E8B-ED03-4F7A-8BA4-E3C1635B8E2A}" srcId="{47C12E8A-3709-4FE2-8A6E-16B34DFDB63A}" destId="{3BEAF2B4-D309-4EE3-BEE7-993F5470E14B}" srcOrd="1" destOrd="0" parTransId="{73BA1B42-3638-4A15-9F2A-313D8E4FED87}" sibTransId="{450EE2A1-32DB-4A79-8B58-609090C23BB4}"/>
    <dgm:cxn modelId="{350C25A4-F507-4C0F-BC68-588719979A28}" type="presOf" srcId="{0E513055-FE00-49AA-ADE6-BDD782DD2569}" destId="{0FFD9E2E-AF46-4068-BBD4-73F4424BF52F}" srcOrd="0" destOrd="4" presId="urn:microsoft.com/office/officeart/2005/8/layout/list1"/>
    <dgm:cxn modelId="{3559B3A6-7CEE-49DD-9768-40C401835785}" srcId="{3BEAF2B4-D309-4EE3-BEE7-993F5470E14B}" destId="{0E513055-FE00-49AA-ADE6-BDD782DD2569}" srcOrd="4" destOrd="0" parTransId="{B1FAADB4-5390-4C34-931B-1C8FB81ACF25}" sibTransId="{F05798DA-1F9E-4C53-A18A-367E635A8C79}"/>
    <dgm:cxn modelId="{8B2E05C9-DA9A-4133-9EC7-795351CBD09A}" type="presOf" srcId="{0920E748-C3B0-4CD6-A693-CB7823C68874}" destId="{C87F146D-C25B-4F3B-908A-65662A5D856C}" srcOrd="1" destOrd="0" presId="urn:microsoft.com/office/officeart/2005/8/layout/list1"/>
    <dgm:cxn modelId="{6AD780E6-0040-4E92-9211-C29C6DC6B2A6}" srcId="{3BEAF2B4-D309-4EE3-BEE7-993F5470E14B}" destId="{87EA1C8D-CDFC-4EA8-A5D6-9009015AC908}" srcOrd="0" destOrd="0" parTransId="{29C84ACB-2525-4618-AACB-260EA8C77FC7}" sibTransId="{54AF8B32-C4D2-42BE-A349-FA9C8F1B238D}"/>
    <dgm:cxn modelId="{BD76F9FB-D01A-4771-B6FC-D2523AA81F24}" type="presOf" srcId="{FEAF9094-4333-4768-8359-BE9C6741A799}" destId="{0FFD9E2E-AF46-4068-BBD4-73F4424BF52F}" srcOrd="0" destOrd="3" presId="urn:microsoft.com/office/officeart/2005/8/layout/list1"/>
    <dgm:cxn modelId="{5B89357A-4CF9-4FFF-BF14-E36D46A17911}" type="presParOf" srcId="{F24BB378-1266-4E60-A9A2-CCB397D8F775}" destId="{9F131027-0C69-426F-A2B2-484182390B61}" srcOrd="0" destOrd="0" presId="urn:microsoft.com/office/officeart/2005/8/layout/list1"/>
    <dgm:cxn modelId="{23299B97-9F7F-42C6-9525-530B51074D59}" type="presParOf" srcId="{9F131027-0C69-426F-A2B2-484182390B61}" destId="{70B940D6-ADBC-4D75-9CFB-EE5D5CFEE564}" srcOrd="0" destOrd="0" presId="urn:microsoft.com/office/officeart/2005/8/layout/list1"/>
    <dgm:cxn modelId="{64ACA11F-7758-4065-BBFC-9B2AF07400A8}" type="presParOf" srcId="{9F131027-0C69-426F-A2B2-484182390B61}" destId="{C87F146D-C25B-4F3B-908A-65662A5D856C}" srcOrd="1" destOrd="0" presId="urn:microsoft.com/office/officeart/2005/8/layout/list1"/>
    <dgm:cxn modelId="{F6E96CFF-9EC3-41B8-9146-2E458A4BD89A}" type="presParOf" srcId="{F24BB378-1266-4E60-A9A2-CCB397D8F775}" destId="{F024886B-3F5A-498C-A261-4AC365AA294F}" srcOrd="1" destOrd="0" presId="urn:microsoft.com/office/officeart/2005/8/layout/list1"/>
    <dgm:cxn modelId="{2F4C3912-E21C-4B42-AF55-2122B3AA820B}" type="presParOf" srcId="{F24BB378-1266-4E60-A9A2-CCB397D8F775}" destId="{500F00C8-ED44-441C-B815-9D9559B93447}" srcOrd="2" destOrd="0" presId="urn:microsoft.com/office/officeart/2005/8/layout/list1"/>
    <dgm:cxn modelId="{80D93207-A2B3-4EF0-8A7B-C4AA7603FCF6}" type="presParOf" srcId="{F24BB378-1266-4E60-A9A2-CCB397D8F775}" destId="{3C7E288B-BAE2-4B0B-B957-C12E250D0F8C}" srcOrd="3" destOrd="0" presId="urn:microsoft.com/office/officeart/2005/8/layout/list1"/>
    <dgm:cxn modelId="{E8F01D39-D9CB-4B53-9E34-52C183F0CB1D}" type="presParOf" srcId="{F24BB378-1266-4E60-A9A2-CCB397D8F775}" destId="{288CAB20-A71A-4E09-A261-4064EA33B08E}" srcOrd="4" destOrd="0" presId="urn:microsoft.com/office/officeart/2005/8/layout/list1"/>
    <dgm:cxn modelId="{19719A43-3DBB-4614-80AE-5FD063C4AA3B}" type="presParOf" srcId="{288CAB20-A71A-4E09-A261-4064EA33B08E}" destId="{567C5D0E-398B-4724-AF96-3D1F92AE797D}" srcOrd="0" destOrd="0" presId="urn:microsoft.com/office/officeart/2005/8/layout/list1"/>
    <dgm:cxn modelId="{7D60AB64-6D81-427C-92B2-522231B45E9D}" type="presParOf" srcId="{288CAB20-A71A-4E09-A261-4064EA33B08E}" destId="{F9D452FA-B9DB-44EC-8780-AECA3B0E7C1A}" srcOrd="1" destOrd="0" presId="urn:microsoft.com/office/officeart/2005/8/layout/list1"/>
    <dgm:cxn modelId="{0E166A4F-306D-4C50-AB25-AF9D21825F57}" type="presParOf" srcId="{F24BB378-1266-4E60-A9A2-CCB397D8F775}" destId="{E1E68593-001C-41B0-909E-433830087ACD}" srcOrd="5" destOrd="0" presId="urn:microsoft.com/office/officeart/2005/8/layout/list1"/>
    <dgm:cxn modelId="{43C72A04-276A-454C-A264-9ADDFB4FABC9}" type="presParOf" srcId="{F24BB378-1266-4E60-A9A2-CCB397D8F775}" destId="{0FFD9E2E-AF46-4068-BBD4-73F4424BF52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C12E8A-3709-4FE2-8A6E-16B34DFDB63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20E748-C3B0-4CD6-A693-CB7823C68874}">
      <dgm:prSet/>
      <dgm:spPr/>
      <dgm:t>
        <a:bodyPr/>
        <a:lstStyle/>
        <a:p>
          <a:r>
            <a:rPr lang="en-US"/>
            <a:t>The higher the score, the more opportunities you have….</a:t>
          </a:r>
        </a:p>
      </dgm:t>
    </dgm:pt>
    <dgm:pt modelId="{1E68C84D-9BAF-408B-8483-D5CB94294E34}" type="parTrans" cxnId="{B7C26C3A-FFDA-45A1-B29C-0006ED861A83}">
      <dgm:prSet/>
      <dgm:spPr/>
      <dgm:t>
        <a:bodyPr/>
        <a:lstStyle/>
        <a:p>
          <a:endParaRPr lang="en-US"/>
        </a:p>
      </dgm:t>
    </dgm:pt>
    <dgm:pt modelId="{9EC2D064-4CCD-4F99-B1B5-954F2369B69A}" type="sibTrans" cxnId="{B7C26C3A-FFDA-45A1-B29C-0006ED861A83}">
      <dgm:prSet/>
      <dgm:spPr/>
      <dgm:t>
        <a:bodyPr/>
        <a:lstStyle/>
        <a:p>
          <a:endParaRPr lang="en-US"/>
        </a:p>
      </dgm:t>
    </dgm:pt>
    <dgm:pt modelId="{CBD63F8F-CB8B-4C43-8C1D-8F380B9721E9}">
      <dgm:prSet/>
      <dgm:spPr/>
      <dgm:t>
        <a:bodyPr/>
        <a:lstStyle/>
        <a:p>
          <a:r>
            <a:rPr lang="en-US"/>
            <a:t>Why is your score important?</a:t>
          </a:r>
        </a:p>
      </dgm:t>
    </dgm:pt>
    <dgm:pt modelId="{30B46530-A44F-4689-A485-171F8F335C24}" type="parTrans" cxnId="{86FA5E2B-F156-45C6-BEB1-A9D4E1B8A81B}">
      <dgm:prSet/>
      <dgm:spPr/>
      <dgm:t>
        <a:bodyPr/>
        <a:lstStyle/>
        <a:p>
          <a:endParaRPr lang="en-US"/>
        </a:p>
      </dgm:t>
    </dgm:pt>
    <dgm:pt modelId="{5BC7851E-FA94-476A-8B3C-A55E23FEAC52}" type="sibTrans" cxnId="{86FA5E2B-F156-45C6-BEB1-A9D4E1B8A81B}">
      <dgm:prSet/>
      <dgm:spPr/>
      <dgm:t>
        <a:bodyPr/>
        <a:lstStyle/>
        <a:p>
          <a:endParaRPr lang="en-US"/>
        </a:p>
      </dgm:t>
    </dgm:pt>
    <dgm:pt modelId="{3BEAF2B4-D309-4EE3-BEE7-993F5470E14B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sz="1800"/>
            <a:t>It can help you get Off Campus</a:t>
          </a:r>
        </a:p>
      </dgm:t>
    </dgm:pt>
    <dgm:pt modelId="{73BA1B42-3638-4A15-9F2A-313D8E4FED87}" type="parTrans" cxnId="{83512E8B-ED03-4F7A-8BA4-E3C1635B8E2A}">
      <dgm:prSet/>
      <dgm:spPr/>
      <dgm:t>
        <a:bodyPr/>
        <a:lstStyle/>
        <a:p>
          <a:endParaRPr lang="en-US"/>
        </a:p>
      </dgm:t>
    </dgm:pt>
    <dgm:pt modelId="{450EE2A1-32DB-4A79-8B58-609090C23BB4}" type="sibTrans" cxnId="{83512E8B-ED03-4F7A-8BA4-E3C1635B8E2A}">
      <dgm:prSet/>
      <dgm:spPr/>
      <dgm:t>
        <a:bodyPr/>
        <a:lstStyle/>
        <a:p>
          <a:endParaRPr lang="en-US"/>
        </a:p>
      </dgm:t>
    </dgm:pt>
    <dgm:pt modelId="{A2A3E880-2527-49AE-88F9-DDFEC4143EDC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sz="1800"/>
            <a:t>Colleges use the scores to place you into Math and English classes</a:t>
          </a:r>
        </a:p>
      </dgm:t>
    </dgm:pt>
    <dgm:pt modelId="{B03CD30F-4582-4164-9E70-27F76627F939}" type="parTrans" cxnId="{A9069AD4-0C28-4634-BAC4-9440367A827F}">
      <dgm:prSet/>
      <dgm:spPr/>
      <dgm:t>
        <a:bodyPr/>
        <a:lstStyle/>
        <a:p>
          <a:endParaRPr lang="en-US"/>
        </a:p>
      </dgm:t>
    </dgm:pt>
    <dgm:pt modelId="{87E60762-3BBB-44E0-AC3E-0E66CCD84617}" type="sibTrans" cxnId="{A9069AD4-0C28-4634-BAC4-9440367A827F}">
      <dgm:prSet/>
      <dgm:spPr/>
      <dgm:t>
        <a:bodyPr/>
        <a:lstStyle/>
        <a:p>
          <a:endParaRPr lang="en-US"/>
        </a:p>
      </dgm:t>
    </dgm:pt>
    <dgm:pt modelId="{87EA1C8D-CDFC-4EA8-A5D6-9009015AC908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sz="1800"/>
            <a:t>Not going to college? Well, many trades require licensure which you get by taking a TEST. The ACT can help you prepare for these types of tests.</a:t>
          </a:r>
        </a:p>
      </dgm:t>
    </dgm:pt>
    <dgm:pt modelId="{29C84ACB-2525-4618-AACB-260EA8C77FC7}" type="parTrans" cxnId="{6AD780E6-0040-4E92-9211-C29C6DC6B2A6}">
      <dgm:prSet/>
      <dgm:spPr/>
      <dgm:t>
        <a:bodyPr/>
        <a:lstStyle/>
        <a:p>
          <a:endParaRPr lang="en-US"/>
        </a:p>
      </dgm:t>
    </dgm:pt>
    <dgm:pt modelId="{54AF8B32-C4D2-42BE-A349-FA9C8F1B238D}" type="sibTrans" cxnId="{6AD780E6-0040-4E92-9211-C29C6DC6B2A6}">
      <dgm:prSet/>
      <dgm:spPr/>
      <dgm:t>
        <a:bodyPr/>
        <a:lstStyle/>
        <a:p>
          <a:endParaRPr lang="en-US"/>
        </a:p>
      </dgm:t>
    </dgm:pt>
    <dgm:pt modelId="{0E513055-FE00-49AA-ADE6-BDD782DD2569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sz="1800"/>
            <a:t>This is truly an important test!! Get ready!!</a:t>
          </a:r>
        </a:p>
      </dgm:t>
    </dgm:pt>
    <dgm:pt modelId="{B1FAADB4-5390-4C34-931B-1C8FB81ACF25}" type="parTrans" cxnId="{3559B3A6-7CEE-49DD-9768-40C401835785}">
      <dgm:prSet/>
      <dgm:spPr/>
      <dgm:t>
        <a:bodyPr/>
        <a:lstStyle/>
        <a:p>
          <a:endParaRPr lang="en-US"/>
        </a:p>
      </dgm:t>
    </dgm:pt>
    <dgm:pt modelId="{F05798DA-1F9E-4C53-A18A-367E635A8C79}" type="sibTrans" cxnId="{3559B3A6-7CEE-49DD-9768-40C401835785}">
      <dgm:prSet/>
      <dgm:spPr/>
      <dgm:t>
        <a:bodyPr/>
        <a:lstStyle/>
        <a:p>
          <a:endParaRPr lang="en-US"/>
        </a:p>
      </dgm:t>
    </dgm:pt>
    <dgm:pt modelId="{5BF0992B-773C-4480-9222-45F2B6B62899}">
      <dgm:prSet custT="1"/>
      <dgm:spPr/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en-US" sz="16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Math recommended minimum score: 22</a:t>
          </a:r>
          <a:endParaRPr lang="en-US" sz="1600">
            <a:latin typeface="Trebuchet MS" panose="020B0603020202020204" pitchFamily="34" charset="0"/>
          </a:endParaRPr>
        </a:p>
      </dgm:t>
    </dgm:pt>
    <dgm:pt modelId="{62881377-E453-44E6-8018-898C13710D16}" type="parTrans" cxnId="{E5E429F6-C6AD-4D54-83C8-57D0746DA8D0}">
      <dgm:prSet/>
      <dgm:spPr/>
    </dgm:pt>
    <dgm:pt modelId="{FFE00506-BBB2-4F80-A875-70BEFA215271}" type="sibTrans" cxnId="{E5E429F6-C6AD-4D54-83C8-57D0746DA8D0}">
      <dgm:prSet/>
      <dgm:spPr/>
    </dgm:pt>
    <dgm:pt modelId="{2854D8FA-76F1-47DF-A938-E90CFD7FC34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English recommended minimum score: 18</a:t>
          </a:r>
        </a:p>
      </dgm:t>
    </dgm:pt>
    <dgm:pt modelId="{59D21E47-81D5-48CE-BEA1-1151C27BE54A}" type="parTrans" cxnId="{F9BD91ED-41DD-48B1-8C86-A31A9088DE68}">
      <dgm:prSet/>
      <dgm:spPr/>
      <dgm:t>
        <a:bodyPr/>
        <a:lstStyle/>
        <a:p>
          <a:endParaRPr lang="en-US"/>
        </a:p>
      </dgm:t>
    </dgm:pt>
    <dgm:pt modelId="{A829FE86-AF44-4202-A550-B2FA981668B6}" type="sibTrans" cxnId="{F9BD91ED-41DD-48B1-8C86-A31A9088DE68}">
      <dgm:prSet/>
      <dgm:spPr/>
      <dgm:t>
        <a:bodyPr/>
        <a:lstStyle/>
        <a:p>
          <a:endParaRPr lang="en-US"/>
        </a:p>
      </dgm:t>
    </dgm:pt>
    <dgm:pt modelId="{F24BB378-1266-4E60-A9A2-CCB397D8F775}" type="pres">
      <dgm:prSet presAssocID="{47C12E8A-3709-4FE2-8A6E-16B34DFDB63A}" presName="linear" presStyleCnt="0">
        <dgm:presLayoutVars>
          <dgm:dir/>
          <dgm:animLvl val="lvl"/>
          <dgm:resizeHandles val="exact"/>
        </dgm:presLayoutVars>
      </dgm:prSet>
      <dgm:spPr/>
    </dgm:pt>
    <dgm:pt modelId="{9F131027-0C69-426F-A2B2-484182390B61}" type="pres">
      <dgm:prSet presAssocID="{0920E748-C3B0-4CD6-A693-CB7823C68874}" presName="parentLin" presStyleCnt="0"/>
      <dgm:spPr/>
    </dgm:pt>
    <dgm:pt modelId="{70B940D6-ADBC-4D75-9CFB-EE5D5CFEE564}" type="pres">
      <dgm:prSet presAssocID="{0920E748-C3B0-4CD6-A693-CB7823C68874}" presName="parentLeftMargin" presStyleLbl="node1" presStyleIdx="0" presStyleCnt="2"/>
      <dgm:spPr/>
    </dgm:pt>
    <dgm:pt modelId="{C87F146D-C25B-4F3B-908A-65662A5D856C}" type="pres">
      <dgm:prSet presAssocID="{0920E748-C3B0-4CD6-A693-CB7823C6887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024886B-3F5A-498C-A261-4AC365AA294F}" type="pres">
      <dgm:prSet presAssocID="{0920E748-C3B0-4CD6-A693-CB7823C68874}" presName="negativeSpace" presStyleCnt="0"/>
      <dgm:spPr/>
    </dgm:pt>
    <dgm:pt modelId="{500F00C8-ED44-441C-B815-9D9559B93447}" type="pres">
      <dgm:prSet presAssocID="{0920E748-C3B0-4CD6-A693-CB7823C68874}" presName="childText" presStyleLbl="conFgAcc1" presStyleIdx="0" presStyleCnt="2">
        <dgm:presLayoutVars>
          <dgm:bulletEnabled val="1"/>
        </dgm:presLayoutVars>
      </dgm:prSet>
      <dgm:spPr/>
    </dgm:pt>
    <dgm:pt modelId="{3C7E288B-BAE2-4B0B-B957-C12E250D0F8C}" type="pres">
      <dgm:prSet presAssocID="{9EC2D064-4CCD-4F99-B1B5-954F2369B69A}" presName="spaceBetweenRectangles" presStyleCnt="0"/>
      <dgm:spPr/>
    </dgm:pt>
    <dgm:pt modelId="{AEB96099-F81E-4E00-90F9-AF36BE151C68}" type="pres">
      <dgm:prSet presAssocID="{CBD63F8F-CB8B-4C43-8C1D-8F380B9721E9}" presName="parentLin" presStyleCnt="0"/>
      <dgm:spPr/>
    </dgm:pt>
    <dgm:pt modelId="{B5F20801-A852-468D-8C3C-C6D9D0357CA7}" type="pres">
      <dgm:prSet presAssocID="{CBD63F8F-CB8B-4C43-8C1D-8F380B9721E9}" presName="parentLeftMargin" presStyleLbl="node1" presStyleIdx="0" presStyleCnt="2"/>
      <dgm:spPr/>
    </dgm:pt>
    <dgm:pt modelId="{05D7F938-EB36-479A-AE81-8231CDBD8A7A}" type="pres">
      <dgm:prSet presAssocID="{CBD63F8F-CB8B-4C43-8C1D-8F380B9721E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F0E757-7F3F-4BB6-86C7-6642011338A4}" type="pres">
      <dgm:prSet presAssocID="{CBD63F8F-CB8B-4C43-8C1D-8F380B9721E9}" presName="negativeSpace" presStyleCnt="0"/>
      <dgm:spPr/>
    </dgm:pt>
    <dgm:pt modelId="{1F7A203B-66E3-4EC7-86E5-78819BD520E9}" type="pres">
      <dgm:prSet presAssocID="{CBD63F8F-CB8B-4C43-8C1D-8F380B9721E9}" presName="childText" presStyleLbl="conFgAcc1" presStyleIdx="1" presStyleCnt="2" custLinFactNeighborX="0" custLinFactNeighborY="-6262">
        <dgm:presLayoutVars>
          <dgm:bulletEnabled val="1"/>
        </dgm:presLayoutVars>
      </dgm:prSet>
      <dgm:spPr/>
    </dgm:pt>
  </dgm:ptLst>
  <dgm:cxnLst>
    <dgm:cxn modelId="{CDA40922-BA82-4205-86CD-CDC1A2AB8508}" type="presOf" srcId="{CBD63F8F-CB8B-4C43-8C1D-8F380B9721E9}" destId="{05D7F938-EB36-479A-AE81-8231CDBD8A7A}" srcOrd="1" destOrd="0" presId="urn:microsoft.com/office/officeart/2005/8/layout/list1"/>
    <dgm:cxn modelId="{9BE4A524-A842-4CE7-926E-81585B5EE8F7}" type="presOf" srcId="{87EA1C8D-CDFC-4EA8-A5D6-9009015AC908}" destId="{1F7A203B-66E3-4EC7-86E5-78819BD520E9}" srcOrd="0" destOrd="4" presId="urn:microsoft.com/office/officeart/2005/8/layout/list1"/>
    <dgm:cxn modelId="{86FA5E2B-F156-45C6-BEB1-A9D4E1B8A81B}" srcId="{47C12E8A-3709-4FE2-8A6E-16B34DFDB63A}" destId="{CBD63F8F-CB8B-4C43-8C1D-8F380B9721E9}" srcOrd="1" destOrd="0" parTransId="{30B46530-A44F-4689-A485-171F8F335C24}" sibTransId="{5BC7851E-FA94-476A-8B3C-A55E23FEAC52}"/>
    <dgm:cxn modelId="{B7C26C3A-FFDA-45A1-B29C-0006ED861A83}" srcId="{47C12E8A-3709-4FE2-8A6E-16B34DFDB63A}" destId="{0920E748-C3B0-4CD6-A693-CB7823C68874}" srcOrd="0" destOrd="0" parTransId="{1E68C84D-9BAF-408B-8483-D5CB94294E34}" sibTransId="{9EC2D064-4CCD-4F99-B1B5-954F2369B69A}"/>
    <dgm:cxn modelId="{958AEB6A-1B44-4511-A2B4-812E0B35B303}" type="presOf" srcId="{0920E748-C3B0-4CD6-A693-CB7823C68874}" destId="{70B940D6-ADBC-4D75-9CFB-EE5D5CFEE564}" srcOrd="0" destOrd="0" presId="urn:microsoft.com/office/officeart/2005/8/layout/list1"/>
    <dgm:cxn modelId="{04670981-FA60-4678-9B1A-AF313AEB45EE}" type="presOf" srcId="{47C12E8A-3709-4FE2-8A6E-16B34DFDB63A}" destId="{F24BB378-1266-4E60-A9A2-CCB397D8F775}" srcOrd="0" destOrd="0" presId="urn:microsoft.com/office/officeart/2005/8/layout/list1"/>
    <dgm:cxn modelId="{8B143C89-D0C2-45AB-B543-84AB1830D67E}" type="presOf" srcId="{2854D8FA-76F1-47DF-A938-E90CFD7FC345}" destId="{1F7A203B-66E3-4EC7-86E5-78819BD520E9}" srcOrd="0" destOrd="3" presId="urn:microsoft.com/office/officeart/2005/8/layout/list1"/>
    <dgm:cxn modelId="{83512E8B-ED03-4F7A-8BA4-E3C1635B8E2A}" srcId="{CBD63F8F-CB8B-4C43-8C1D-8F380B9721E9}" destId="{3BEAF2B4-D309-4EE3-BEE7-993F5470E14B}" srcOrd="0" destOrd="0" parTransId="{73BA1B42-3638-4A15-9F2A-313D8E4FED87}" sibTransId="{450EE2A1-32DB-4A79-8B58-609090C23BB4}"/>
    <dgm:cxn modelId="{3559B3A6-7CEE-49DD-9768-40C401835785}" srcId="{CBD63F8F-CB8B-4C43-8C1D-8F380B9721E9}" destId="{0E513055-FE00-49AA-ADE6-BDD782DD2569}" srcOrd="3" destOrd="0" parTransId="{B1FAADB4-5390-4C34-931B-1C8FB81ACF25}" sibTransId="{F05798DA-1F9E-4C53-A18A-367E635A8C79}"/>
    <dgm:cxn modelId="{58EE57B7-D17D-4903-B320-155B5EB71985}" type="presOf" srcId="{3BEAF2B4-D309-4EE3-BEE7-993F5470E14B}" destId="{1F7A203B-66E3-4EC7-86E5-78819BD520E9}" srcOrd="0" destOrd="0" presId="urn:microsoft.com/office/officeart/2005/8/layout/list1"/>
    <dgm:cxn modelId="{5F128FBF-B7F1-4669-8960-5A0E15A4C8BA}" type="presOf" srcId="{0E513055-FE00-49AA-ADE6-BDD782DD2569}" destId="{1F7A203B-66E3-4EC7-86E5-78819BD520E9}" srcOrd="0" destOrd="5" presId="urn:microsoft.com/office/officeart/2005/8/layout/list1"/>
    <dgm:cxn modelId="{8B2E05C9-DA9A-4133-9EC7-795351CBD09A}" type="presOf" srcId="{0920E748-C3B0-4CD6-A693-CB7823C68874}" destId="{C87F146D-C25B-4F3B-908A-65662A5D856C}" srcOrd="1" destOrd="0" presId="urn:microsoft.com/office/officeart/2005/8/layout/list1"/>
    <dgm:cxn modelId="{537194CF-5206-4FCB-9CD0-58F170198140}" type="presOf" srcId="{CBD63F8F-CB8B-4C43-8C1D-8F380B9721E9}" destId="{B5F20801-A852-468D-8C3C-C6D9D0357CA7}" srcOrd="0" destOrd="0" presId="urn:microsoft.com/office/officeart/2005/8/layout/list1"/>
    <dgm:cxn modelId="{A9069AD4-0C28-4634-BAC4-9440367A827F}" srcId="{CBD63F8F-CB8B-4C43-8C1D-8F380B9721E9}" destId="{A2A3E880-2527-49AE-88F9-DDFEC4143EDC}" srcOrd="1" destOrd="0" parTransId="{B03CD30F-4582-4164-9E70-27F76627F939}" sibTransId="{87E60762-3BBB-44E0-AC3E-0E66CCD84617}"/>
    <dgm:cxn modelId="{6AD780E6-0040-4E92-9211-C29C6DC6B2A6}" srcId="{CBD63F8F-CB8B-4C43-8C1D-8F380B9721E9}" destId="{87EA1C8D-CDFC-4EA8-A5D6-9009015AC908}" srcOrd="2" destOrd="0" parTransId="{29C84ACB-2525-4618-AACB-260EA8C77FC7}" sibTransId="{54AF8B32-C4D2-42BE-A349-FA9C8F1B238D}"/>
    <dgm:cxn modelId="{1316A3E7-C6BB-4599-8D97-679CC80E9B87}" type="presOf" srcId="{5BF0992B-773C-4480-9222-45F2B6B62899}" destId="{1F7A203B-66E3-4EC7-86E5-78819BD520E9}" srcOrd="0" destOrd="2" presId="urn:microsoft.com/office/officeart/2005/8/layout/list1"/>
    <dgm:cxn modelId="{F9BD91ED-41DD-48B1-8C86-A31A9088DE68}" srcId="{A2A3E880-2527-49AE-88F9-DDFEC4143EDC}" destId="{2854D8FA-76F1-47DF-A938-E90CFD7FC345}" srcOrd="1" destOrd="0" parTransId="{59D21E47-81D5-48CE-BEA1-1151C27BE54A}" sibTransId="{A829FE86-AF44-4202-A550-B2FA981668B6}"/>
    <dgm:cxn modelId="{47CD53EF-FCCB-40D1-8106-29FEBF2A4B22}" type="presOf" srcId="{A2A3E880-2527-49AE-88F9-DDFEC4143EDC}" destId="{1F7A203B-66E3-4EC7-86E5-78819BD520E9}" srcOrd="0" destOrd="1" presId="urn:microsoft.com/office/officeart/2005/8/layout/list1"/>
    <dgm:cxn modelId="{E5E429F6-C6AD-4D54-83C8-57D0746DA8D0}" srcId="{A2A3E880-2527-49AE-88F9-DDFEC4143EDC}" destId="{5BF0992B-773C-4480-9222-45F2B6B62899}" srcOrd="0" destOrd="0" parTransId="{62881377-E453-44E6-8018-898C13710D16}" sibTransId="{FFE00506-BBB2-4F80-A875-70BEFA215271}"/>
    <dgm:cxn modelId="{5B89357A-4CF9-4FFF-BF14-E36D46A17911}" type="presParOf" srcId="{F24BB378-1266-4E60-A9A2-CCB397D8F775}" destId="{9F131027-0C69-426F-A2B2-484182390B61}" srcOrd="0" destOrd="0" presId="urn:microsoft.com/office/officeart/2005/8/layout/list1"/>
    <dgm:cxn modelId="{23299B97-9F7F-42C6-9525-530B51074D59}" type="presParOf" srcId="{9F131027-0C69-426F-A2B2-484182390B61}" destId="{70B940D6-ADBC-4D75-9CFB-EE5D5CFEE564}" srcOrd="0" destOrd="0" presId="urn:microsoft.com/office/officeart/2005/8/layout/list1"/>
    <dgm:cxn modelId="{64ACA11F-7758-4065-BBFC-9B2AF07400A8}" type="presParOf" srcId="{9F131027-0C69-426F-A2B2-484182390B61}" destId="{C87F146D-C25B-4F3B-908A-65662A5D856C}" srcOrd="1" destOrd="0" presId="urn:microsoft.com/office/officeart/2005/8/layout/list1"/>
    <dgm:cxn modelId="{F6E96CFF-9EC3-41B8-9146-2E458A4BD89A}" type="presParOf" srcId="{F24BB378-1266-4E60-A9A2-CCB397D8F775}" destId="{F024886B-3F5A-498C-A261-4AC365AA294F}" srcOrd="1" destOrd="0" presId="urn:microsoft.com/office/officeart/2005/8/layout/list1"/>
    <dgm:cxn modelId="{2F4C3912-E21C-4B42-AF55-2122B3AA820B}" type="presParOf" srcId="{F24BB378-1266-4E60-A9A2-CCB397D8F775}" destId="{500F00C8-ED44-441C-B815-9D9559B93447}" srcOrd="2" destOrd="0" presId="urn:microsoft.com/office/officeart/2005/8/layout/list1"/>
    <dgm:cxn modelId="{80D93207-A2B3-4EF0-8A7B-C4AA7603FCF6}" type="presParOf" srcId="{F24BB378-1266-4E60-A9A2-CCB397D8F775}" destId="{3C7E288B-BAE2-4B0B-B957-C12E250D0F8C}" srcOrd="3" destOrd="0" presId="urn:microsoft.com/office/officeart/2005/8/layout/list1"/>
    <dgm:cxn modelId="{BA1057ED-2ED2-4442-A177-1C7FC8DCD07A}" type="presParOf" srcId="{F24BB378-1266-4E60-A9A2-CCB397D8F775}" destId="{AEB96099-F81E-4E00-90F9-AF36BE151C68}" srcOrd="4" destOrd="0" presId="urn:microsoft.com/office/officeart/2005/8/layout/list1"/>
    <dgm:cxn modelId="{F50D0FE2-CFC6-451C-AAE4-7BAC50C11AF2}" type="presParOf" srcId="{AEB96099-F81E-4E00-90F9-AF36BE151C68}" destId="{B5F20801-A852-468D-8C3C-C6D9D0357CA7}" srcOrd="0" destOrd="0" presId="urn:microsoft.com/office/officeart/2005/8/layout/list1"/>
    <dgm:cxn modelId="{BF9FAFE9-28CC-4FDF-A847-7DFE999FCBE5}" type="presParOf" srcId="{AEB96099-F81E-4E00-90F9-AF36BE151C68}" destId="{05D7F938-EB36-479A-AE81-8231CDBD8A7A}" srcOrd="1" destOrd="0" presId="urn:microsoft.com/office/officeart/2005/8/layout/list1"/>
    <dgm:cxn modelId="{CB0D4F40-A8CB-4179-96C3-18CC86AA1CBD}" type="presParOf" srcId="{F24BB378-1266-4E60-A9A2-CCB397D8F775}" destId="{4EF0E757-7F3F-4BB6-86C7-6642011338A4}" srcOrd="5" destOrd="0" presId="urn:microsoft.com/office/officeart/2005/8/layout/list1"/>
    <dgm:cxn modelId="{206AEB0F-9259-4D6F-951C-0F021CD992AF}" type="presParOf" srcId="{F24BB378-1266-4E60-A9A2-CCB397D8F775}" destId="{1F7A203B-66E3-4EC7-86E5-78819BD520E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12E8A-3709-4FE2-8A6E-16B34DFDB63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20E748-C3B0-4CD6-A693-CB7823C68874}">
      <dgm:prSet/>
      <dgm:spPr/>
      <dgm:t>
        <a:bodyPr/>
        <a:lstStyle/>
        <a:p>
          <a:r>
            <a:rPr lang="en-US"/>
            <a:t>ACT</a:t>
          </a:r>
          <a:r>
            <a:rPr lang="en-US" baseline="0"/>
            <a:t> TEST PREP </a:t>
          </a:r>
          <a:endParaRPr lang="en-US"/>
        </a:p>
      </dgm:t>
    </dgm:pt>
    <dgm:pt modelId="{1E68C84D-9BAF-408B-8483-D5CB94294E34}" type="parTrans" cxnId="{B7C26C3A-FFDA-45A1-B29C-0006ED861A83}">
      <dgm:prSet/>
      <dgm:spPr/>
      <dgm:t>
        <a:bodyPr/>
        <a:lstStyle/>
        <a:p>
          <a:endParaRPr lang="en-US"/>
        </a:p>
      </dgm:t>
    </dgm:pt>
    <dgm:pt modelId="{9EC2D064-4CCD-4F99-B1B5-954F2369B69A}" type="sibTrans" cxnId="{B7C26C3A-FFDA-45A1-B29C-0006ED861A83}">
      <dgm:prSet/>
      <dgm:spPr/>
      <dgm:t>
        <a:bodyPr/>
        <a:lstStyle/>
        <a:p>
          <a:endParaRPr lang="en-US"/>
        </a:p>
      </dgm:t>
    </dgm:pt>
    <dgm:pt modelId="{BBB77B4D-7B4B-45CD-BDAC-A6B9E94FA87B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Go to the Junior page on the Hug Counseling website for links to ACT online Prep</a:t>
          </a:r>
        </a:p>
      </dgm:t>
    </dgm:pt>
    <dgm:pt modelId="{4A38A0F8-BE37-41D1-ACE1-4A5703E845AE}" type="parTrans" cxnId="{CBADE6C7-0220-4422-A650-471B3B346463}">
      <dgm:prSet/>
      <dgm:spPr/>
      <dgm:t>
        <a:bodyPr/>
        <a:lstStyle/>
        <a:p>
          <a:endParaRPr lang="en-US"/>
        </a:p>
      </dgm:t>
    </dgm:pt>
    <dgm:pt modelId="{0AB719D1-7C13-490D-92EF-3FDDCA4313D3}" type="sibTrans" cxnId="{CBADE6C7-0220-4422-A650-471B3B346463}">
      <dgm:prSet/>
      <dgm:spPr/>
      <dgm:t>
        <a:bodyPr/>
        <a:lstStyle/>
        <a:p>
          <a:endParaRPr lang="en-US"/>
        </a:p>
      </dgm:t>
    </dgm:pt>
    <dgm:pt modelId="{3BEAF2B4-D309-4EE3-BEE7-993F5470E14B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Online Options:</a:t>
          </a:r>
        </a:p>
      </dgm:t>
    </dgm:pt>
    <dgm:pt modelId="{450EE2A1-32DB-4A79-8B58-609090C23BB4}" type="sibTrans" cxnId="{83512E8B-ED03-4F7A-8BA4-E3C1635B8E2A}">
      <dgm:prSet/>
      <dgm:spPr/>
      <dgm:t>
        <a:bodyPr/>
        <a:lstStyle/>
        <a:p>
          <a:endParaRPr lang="en-US"/>
        </a:p>
      </dgm:t>
    </dgm:pt>
    <dgm:pt modelId="{73BA1B42-3638-4A15-9F2A-313D8E4FED87}" type="parTrans" cxnId="{83512E8B-ED03-4F7A-8BA4-E3C1635B8E2A}">
      <dgm:prSet/>
      <dgm:spPr/>
      <dgm:t>
        <a:bodyPr/>
        <a:lstStyle/>
        <a:p>
          <a:endParaRPr lang="en-US"/>
        </a:p>
      </dgm:t>
    </dgm:pt>
    <dgm:pt modelId="{C82FE58D-2E5F-4ECD-871A-6423E61B9B0A}">
      <dgm:prSet/>
      <dgm:spPr/>
      <dgm:t>
        <a:bodyPr/>
        <a:lstStyle/>
        <a:p>
          <a:pPr>
            <a:lnSpc>
              <a:spcPct val="150000"/>
            </a:lnSpc>
          </a:pPr>
          <a:r>
            <a:rPr lang="en-US" b="0" i="0"/>
            <a:t>WCSD ACT Practice courses have been made available for students to self-enroll on </a:t>
          </a:r>
          <a:r>
            <a:rPr lang="en-US" b="0" i="0" err="1"/>
            <a:t>Edgenuity</a:t>
          </a:r>
          <a:r>
            <a:rPr lang="en-US" b="0" i="0"/>
            <a:t>. </a:t>
          </a:r>
          <a:endParaRPr lang="en-US"/>
        </a:p>
      </dgm:t>
    </dgm:pt>
    <dgm:pt modelId="{7F1C7D5D-A911-4228-8753-56F759752EBD}" type="parTrans" cxnId="{54D23BCD-6B09-422D-9CD9-F0D41730A183}">
      <dgm:prSet/>
      <dgm:spPr/>
    </dgm:pt>
    <dgm:pt modelId="{D30AAC0F-714A-4483-A608-B146DB122676}" type="sibTrans" cxnId="{54D23BCD-6B09-422D-9CD9-F0D41730A183}">
      <dgm:prSet/>
      <dgm:spPr/>
    </dgm:pt>
    <dgm:pt modelId="{BD688AA5-18F8-4668-9306-DA3CF2602CF3}">
      <dgm:prSet/>
      <dgm:spPr/>
      <dgm:t>
        <a:bodyPr/>
        <a:lstStyle/>
        <a:p>
          <a:pPr>
            <a:lnSpc>
              <a:spcPct val="150000"/>
            </a:lnSpc>
          </a:pPr>
          <a:r>
            <a:rPr lang="en-US"/>
            <a:t>This is truly an important test!! Get ready!!</a:t>
          </a:r>
        </a:p>
      </dgm:t>
    </dgm:pt>
    <dgm:pt modelId="{5A79EEC8-6438-4692-89A1-9CFF545CA8BE}" type="parTrans" cxnId="{48F27607-DF54-4223-98E1-FC34FEB35652}">
      <dgm:prSet/>
      <dgm:spPr/>
    </dgm:pt>
    <dgm:pt modelId="{CB67DE6B-5688-45E0-A6A0-5BE1702662C0}" type="sibTrans" cxnId="{48F27607-DF54-4223-98E1-FC34FEB35652}">
      <dgm:prSet/>
      <dgm:spPr/>
    </dgm:pt>
    <dgm:pt modelId="{F24BB378-1266-4E60-A9A2-CCB397D8F775}" type="pres">
      <dgm:prSet presAssocID="{47C12E8A-3709-4FE2-8A6E-16B34DFDB63A}" presName="linear" presStyleCnt="0">
        <dgm:presLayoutVars>
          <dgm:dir/>
          <dgm:animLvl val="lvl"/>
          <dgm:resizeHandles val="exact"/>
        </dgm:presLayoutVars>
      </dgm:prSet>
      <dgm:spPr/>
    </dgm:pt>
    <dgm:pt modelId="{9F131027-0C69-426F-A2B2-484182390B61}" type="pres">
      <dgm:prSet presAssocID="{0920E748-C3B0-4CD6-A693-CB7823C68874}" presName="parentLin" presStyleCnt="0"/>
      <dgm:spPr/>
    </dgm:pt>
    <dgm:pt modelId="{70B940D6-ADBC-4D75-9CFB-EE5D5CFEE564}" type="pres">
      <dgm:prSet presAssocID="{0920E748-C3B0-4CD6-A693-CB7823C68874}" presName="parentLeftMargin" presStyleLbl="node1" presStyleIdx="0" presStyleCnt="2"/>
      <dgm:spPr/>
    </dgm:pt>
    <dgm:pt modelId="{C87F146D-C25B-4F3B-908A-65662A5D856C}" type="pres">
      <dgm:prSet presAssocID="{0920E748-C3B0-4CD6-A693-CB7823C68874}" presName="parentText" presStyleLbl="node1" presStyleIdx="0" presStyleCnt="2" custLinFactNeighborX="-61545" custLinFactNeighborY="6481">
        <dgm:presLayoutVars>
          <dgm:chMax val="0"/>
          <dgm:bulletEnabled val="1"/>
        </dgm:presLayoutVars>
      </dgm:prSet>
      <dgm:spPr/>
    </dgm:pt>
    <dgm:pt modelId="{F024886B-3F5A-498C-A261-4AC365AA294F}" type="pres">
      <dgm:prSet presAssocID="{0920E748-C3B0-4CD6-A693-CB7823C68874}" presName="negativeSpace" presStyleCnt="0"/>
      <dgm:spPr/>
    </dgm:pt>
    <dgm:pt modelId="{500F00C8-ED44-441C-B815-9D9559B93447}" type="pres">
      <dgm:prSet presAssocID="{0920E748-C3B0-4CD6-A693-CB7823C68874}" presName="childText" presStyleLbl="conFgAcc1" presStyleIdx="0" presStyleCnt="2">
        <dgm:presLayoutVars>
          <dgm:bulletEnabled val="1"/>
        </dgm:presLayoutVars>
      </dgm:prSet>
      <dgm:spPr/>
    </dgm:pt>
    <dgm:pt modelId="{3C7E288B-BAE2-4B0B-B957-C12E250D0F8C}" type="pres">
      <dgm:prSet presAssocID="{9EC2D064-4CCD-4F99-B1B5-954F2369B69A}" presName="spaceBetweenRectangles" presStyleCnt="0"/>
      <dgm:spPr/>
    </dgm:pt>
    <dgm:pt modelId="{B651D824-79D7-46C1-BED2-9D9FB056E7B6}" type="pres">
      <dgm:prSet presAssocID="{3BEAF2B4-D309-4EE3-BEE7-993F5470E14B}" presName="parentLin" presStyleCnt="0"/>
      <dgm:spPr/>
    </dgm:pt>
    <dgm:pt modelId="{B48FA5F6-9730-41CA-8640-E0C31880F4AD}" type="pres">
      <dgm:prSet presAssocID="{3BEAF2B4-D309-4EE3-BEE7-993F5470E14B}" presName="parentLeftMargin" presStyleLbl="node1" presStyleIdx="0" presStyleCnt="2"/>
      <dgm:spPr/>
    </dgm:pt>
    <dgm:pt modelId="{14B48368-8735-4A44-B22E-457FC1332EED}" type="pres">
      <dgm:prSet presAssocID="{3BEAF2B4-D309-4EE3-BEE7-993F5470E14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FB5DD5-C796-422A-AD1E-62A770E4193C}" type="pres">
      <dgm:prSet presAssocID="{3BEAF2B4-D309-4EE3-BEE7-993F5470E14B}" presName="negativeSpace" presStyleCnt="0"/>
      <dgm:spPr/>
    </dgm:pt>
    <dgm:pt modelId="{12BD16C5-EA66-4D00-BAFC-B61A54877EBC}" type="pres">
      <dgm:prSet presAssocID="{3BEAF2B4-D309-4EE3-BEE7-993F5470E14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8F27607-DF54-4223-98E1-FC34FEB35652}" srcId="{3BEAF2B4-D309-4EE3-BEE7-993F5470E14B}" destId="{BD688AA5-18F8-4668-9306-DA3CF2602CF3}" srcOrd="2" destOrd="0" parTransId="{5A79EEC8-6438-4692-89A1-9CFF545CA8BE}" sibTransId="{CB67DE6B-5688-45E0-A6A0-5BE1702662C0}"/>
    <dgm:cxn modelId="{B7C26C3A-FFDA-45A1-B29C-0006ED861A83}" srcId="{47C12E8A-3709-4FE2-8A6E-16B34DFDB63A}" destId="{0920E748-C3B0-4CD6-A693-CB7823C68874}" srcOrd="0" destOrd="0" parTransId="{1E68C84D-9BAF-408B-8483-D5CB94294E34}" sibTransId="{9EC2D064-4CCD-4F99-B1B5-954F2369B69A}"/>
    <dgm:cxn modelId="{958AEB6A-1B44-4511-A2B4-812E0B35B303}" type="presOf" srcId="{0920E748-C3B0-4CD6-A693-CB7823C68874}" destId="{70B940D6-ADBC-4D75-9CFB-EE5D5CFEE564}" srcOrd="0" destOrd="0" presId="urn:microsoft.com/office/officeart/2005/8/layout/list1"/>
    <dgm:cxn modelId="{DA960256-6989-4F72-A35D-9139F49B22A5}" type="presOf" srcId="{3BEAF2B4-D309-4EE3-BEE7-993F5470E14B}" destId="{B48FA5F6-9730-41CA-8640-E0C31880F4AD}" srcOrd="0" destOrd="0" presId="urn:microsoft.com/office/officeart/2005/8/layout/list1"/>
    <dgm:cxn modelId="{64622480-C5E1-4407-B1CC-1C2964D4F7A1}" type="presOf" srcId="{BBB77B4D-7B4B-45CD-BDAC-A6B9E94FA87B}" destId="{12BD16C5-EA66-4D00-BAFC-B61A54877EBC}" srcOrd="0" destOrd="0" presId="urn:microsoft.com/office/officeart/2005/8/layout/list1"/>
    <dgm:cxn modelId="{04670981-FA60-4678-9B1A-AF313AEB45EE}" type="presOf" srcId="{47C12E8A-3709-4FE2-8A6E-16B34DFDB63A}" destId="{F24BB378-1266-4E60-A9A2-CCB397D8F775}" srcOrd="0" destOrd="0" presId="urn:microsoft.com/office/officeart/2005/8/layout/list1"/>
    <dgm:cxn modelId="{F62BAD89-660E-4153-8266-5AFF735E99EE}" type="presOf" srcId="{BD688AA5-18F8-4668-9306-DA3CF2602CF3}" destId="{12BD16C5-EA66-4D00-BAFC-B61A54877EBC}" srcOrd="0" destOrd="2" presId="urn:microsoft.com/office/officeart/2005/8/layout/list1"/>
    <dgm:cxn modelId="{83512E8B-ED03-4F7A-8BA4-E3C1635B8E2A}" srcId="{47C12E8A-3709-4FE2-8A6E-16B34DFDB63A}" destId="{3BEAF2B4-D309-4EE3-BEE7-993F5470E14B}" srcOrd="1" destOrd="0" parTransId="{73BA1B42-3638-4A15-9F2A-313D8E4FED87}" sibTransId="{450EE2A1-32DB-4A79-8B58-609090C23BB4}"/>
    <dgm:cxn modelId="{CA460293-5BCB-400E-8726-D83EC99E82EC}" type="presOf" srcId="{C82FE58D-2E5F-4ECD-871A-6423E61B9B0A}" destId="{12BD16C5-EA66-4D00-BAFC-B61A54877EBC}" srcOrd="0" destOrd="1" presId="urn:microsoft.com/office/officeart/2005/8/layout/list1"/>
    <dgm:cxn modelId="{AAC493AB-58EF-4847-9822-9A55B95AE576}" type="presOf" srcId="{3BEAF2B4-D309-4EE3-BEE7-993F5470E14B}" destId="{14B48368-8735-4A44-B22E-457FC1332EED}" srcOrd="1" destOrd="0" presId="urn:microsoft.com/office/officeart/2005/8/layout/list1"/>
    <dgm:cxn modelId="{CBADE6C7-0220-4422-A650-471B3B346463}" srcId="{3BEAF2B4-D309-4EE3-BEE7-993F5470E14B}" destId="{BBB77B4D-7B4B-45CD-BDAC-A6B9E94FA87B}" srcOrd="0" destOrd="0" parTransId="{4A38A0F8-BE37-41D1-ACE1-4A5703E845AE}" sibTransId="{0AB719D1-7C13-490D-92EF-3FDDCA4313D3}"/>
    <dgm:cxn modelId="{8B2E05C9-DA9A-4133-9EC7-795351CBD09A}" type="presOf" srcId="{0920E748-C3B0-4CD6-A693-CB7823C68874}" destId="{C87F146D-C25B-4F3B-908A-65662A5D856C}" srcOrd="1" destOrd="0" presId="urn:microsoft.com/office/officeart/2005/8/layout/list1"/>
    <dgm:cxn modelId="{54D23BCD-6B09-422D-9CD9-F0D41730A183}" srcId="{3BEAF2B4-D309-4EE3-BEE7-993F5470E14B}" destId="{C82FE58D-2E5F-4ECD-871A-6423E61B9B0A}" srcOrd="1" destOrd="0" parTransId="{7F1C7D5D-A911-4228-8753-56F759752EBD}" sibTransId="{D30AAC0F-714A-4483-A608-B146DB122676}"/>
    <dgm:cxn modelId="{5B89357A-4CF9-4FFF-BF14-E36D46A17911}" type="presParOf" srcId="{F24BB378-1266-4E60-A9A2-CCB397D8F775}" destId="{9F131027-0C69-426F-A2B2-484182390B61}" srcOrd="0" destOrd="0" presId="urn:microsoft.com/office/officeart/2005/8/layout/list1"/>
    <dgm:cxn modelId="{23299B97-9F7F-42C6-9525-530B51074D59}" type="presParOf" srcId="{9F131027-0C69-426F-A2B2-484182390B61}" destId="{70B940D6-ADBC-4D75-9CFB-EE5D5CFEE564}" srcOrd="0" destOrd="0" presId="urn:microsoft.com/office/officeart/2005/8/layout/list1"/>
    <dgm:cxn modelId="{64ACA11F-7758-4065-BBFC-9B2AF07400A8}" type="presParOf" srcId="{9F131027-0C69-426F-A2B2-484182390B61}" destId="{C87F146D-C25B-4F3B-908A-65662A5D856C}" srcOrd="1" destOrd="0" presId="urn:microsoft.com/office/officeart/2005/8/layout/list1"/>
    <dgm:cxn modelId="{F6E96CFF-9EC3-41B8-9146-2E458A4BD89A}" type="presParOf" srcId="{F24BB378-1266-4E60-A9A2-CCB397D8F775}" destId="{F024886B-3F5A-498C-A261-4AC365AA294F}" srcOrd="1" destOrd="0" presId="urn:microsoft.com/office/officeart/2005/8/layout/list1"/>
    <dgm:cxn modelId="{2F4C3912-E21C-4B42-AF55-2122B3AA820B}" type="presParOf" srcId="{F24BB378-1266-4E60-A9A2-CCB397D8F775}" destId="{500F00C8-ED44-441C-B815-9D9559B93447}" srcOrd="2" destOrd="0" presId="urn:microsoft.com/office/officeart/2005/8/layout/list1"/>
    <dgm:cxn modelId="{80D93207-A2B3-4EF0-8A7B-C4AA7603FCF6}" type="presParOf" srcId="{F24BB378-1266-4E60-A9A2-CCB397D8F775}" destId="{3C7E288B-BAE2-4B0B-B957-C12E250D0F8C}" srcOrd="3" destOrd="0" presId="urn:microsoft.com/office/officeart/2005/8/layout/list1"/>
    <dgm:cxn modelId="{70A146D5-F3D9-4C34-8B02-292570F6925D}" type="presParOf" srcId="{F24BB378-1266-4E60-A9A2-CCB397D8F775}" destId="{B651D824-79D7-46C1-BED2-9D9FB056E7B6}" srcOrd="4" destOrd="0" presId="urn:microsoft.com/office/officeart/2005/8/layout/list1"/>
    <dgm:cxn modelId="{9FDED9B6-B757-41CD-86BD-48047016647F}" type="presParOf" srcId="{B651D824-79D7-46C1-BED2-9D9FB056E7B6}" destId="{B48FA5F6-9730-41CA-8640-E0C31880F4AD}" srcOrd="0" destOrd="0" presId="urn:microsoft.com/office/officeart/2005/8/layout/list1"/>
    <dgm:cxn modelId="{4BD14B05-94D2-4480-A09C-F9E9813511BE}" type="presParOf" srcId="{B651D824-79D7-46C1-BED2-9D9FB056E7B6}" destId="{14B48368-8735-4A44-B22E-457FC1332EED}" srcOrd="1" destOrd="0" presId="urn:microsoft.com/office/officeart/2005/8/layout/list1"/>
    <dgm:cxn modelId="{7ED93DF7-8F77-4208-A296-EACADBC03E3A}" type="presParOf" srcId="{F24BB378-1266-4E60-A9A2-CCB397D8F775}" destId="{E8FB5DD5-C796-422A-AD1E-62A770E4193C}" srcOrd="5" destOrd="0" presId="urn:microsoft.com/office/officeart/2005/8/layout/list1"/>
    <dgm:cxn modelId="{DF2157A9-1E33-4C72-88AB-972A15606511}" type="presParOf" srcId="{F24BB378-1266-4E60-A9A2-CCB397D8F775}" destId="{12BD16C5-EA66-4D00-BAFC-B61A54877EB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2F0A75-652E-47E7-A5B1-51C84702920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FEF0CB-86CA-411B-8106-DCE7DF0831CD}">
      <dgm:prSet/>
      <dgm:spPr/>
      <dgm:t>
        <a:bodyPr/>
        <a:lstStyle/>
        <a:p>
          <a:r>
            <a:rPr lang="en-US" b="1" u="sng"/>
            <a:t>Dual Credit College courses</a:t>
          </a:r>
          <a:r>
            <a:rPr lang="en-US"/>
            <a:t>:</a:t>
          </a:r>
        </a:p>
      </dgm:t>
    </dgm:pt>
    <dgm:pt modelId="{7C93FC96-98BE-4F16-9088-EC925483BFAF}" type="parTrans" cxnId="{174E7353-076D-48FF-B566-765609F48071}">
      <dgm:prSet/>
      <dgm:spPr/>
      <dgm:t>
        <a:bodyPr/>
        <a:lstStyle/>
        <a:p>
          <a:endParaRPr lang="en-US"/>
        </a:p>
      </dgm:t>
    </dgm:pt>
    <dgm:pt modelId="{81A75C5D-F0B5-4B1C-9FB7-3FA88C4C7A28}" type="sibTrans" cxnId="{174E7353-076D-48FF-B566-765609F48071}">
      <dgm:prSet/>
      <dgm:spPr/>
      <dgm:t>
        <a:bodyPr/>
        <a:lstStyle/>
        <a:p>
          <a:endParaRPr lang="en-US"/>
        </a:p>
      </dgm:t>
    </dgm:pt>
    <dgm:pt modelId="{D7724DBD-2214-4194-8703-15F1289A2364}">
      <dgm:prSet/>
      <dgm:spPr/>
      <dgm:t>
        <a:bodyPr/>
        <a:lstStyle/>
        <a:p>
          <a:r>
            <a:rPr lang="en-US"/>
            <a:t>Links to TMCC and UNR Dual Enrollment information and list of approved dual credit courses available on </a:t>
          </a:r>
          <a:r>
            <a:rPr lang="en-US">
              <a:hlinkClick xmlns:r="http://schemas.openxmlformats.org/officeDocument/2006/relationships" r:id="rId1"/>
            </a:rPr>
            <a:t>wcsd.net</a:t>
          </a:r>
          <a:r>
            <a:rPr lang="en-US"/>
            <a:t>. Next Jump Start webinar is March 18th</a:t>
          </a:r>
        </a:p>
      </dgm:t>
    </dgm:pt>
    <dgm:pt modelId="{EF0AFE68-0457-4E99-89CC-4DC8A635B081}" type="parTrans" cxnId="{C122EC9A-3423-42D5-9000-1719812D4038}">
      <dgm:prSet/>
      <dgm:spPr/>
      <dgm:t>
        <a:bodyPr/>
        <a:lstStyle/>
        <a:p>
          <a:endParaRPr lang="en-US"/>
        </a:p>
      </dgm:t>
    </dgm:pt>
    <dgm:pt modelId="{6E6C53E0-8B67-4901-A995-AA979CF4365F}" type="sibTrans" cxnId="{C122EC9A-3423-42D5-9000-1719812D4038}">
      <dgm:prSet/>
      <dgm:spPr/>
      <dgm:t>
        <a:bodyPr/>
        <a:lstStyle/>
        <a:p>
          <a:endParaRPr lang="en-US"/>
        </a:p>
      </dgm:t>
    </dgm:pt>
    <dgm:pt modelId="{4B936AE9-A8C5-4337-B35E-09E63C278E53}">
      <dgm:prSet/>
      <dgm:spPr/>
      <dgm:t>
        <a:bodyPr/>
        <a:lstStyle/>
        <a:p>
          <a:r>
            <a:rPr lang="en-US" b="1" u="sng"/>
            <a:t>Work Experience</a:t>
          </a:r>
          <a:endParaRPr lang="en-US"/>
        </a:p>
      </dgm:t>
    </dgm:pt>
    <dgm:pt modelId="{4E420259-8B07-433A-82A2-245FF5223DD3}" type="parTrans" cxnId="{5CE0322E-7D14-4345-9F57-E2C7E7A8C0F0}">
      <dgm:prSet/>
      <dgm:spPr/>
      <dgm:t>
        <a:bodyPr/>
        <a:lstStyle/>
        <a:p>
          <a:endParaRPr lang="en-US"/>
        </a:p>
      </dgm:t>
    </dgm:pt>
    <dgm:pt modelId="{A1DC5BA4-1201-4A5E-9C46-A607471B9B77}" type="sibTrans" cxnId="{5CE0322E-7D14-4345-9F57-E2C7E7A8C0F0}">
      <dgm:prSet/>
      <dgm:spPr/>
      <dgm:t>
        <a:bodyPr/>
        <a:lstStyle/>
        <a:p>
          <a:endParaRPr lang="en-US"/>
        </a:p>
      </dgm:t>
    </dgm:pt>
    <dgm:pt modelId="{7023DECD-A5B1-4768-9CB3-A7C80A210EC5}">
      <dgm:prSet/>
      <dgm:spPr/>
      <dgm:t>
        <a:bodyPr/>
        <a:lstStyle/>
        <a:p>
          <a:r>
            <a:rPr lang="en-US"/>
            <a:t>Need pay stubs with taxes taken out</a:t>
          </a:r>
        </a:p>
      </dgm:t>
    </dgm:pt>
    <dgm:pt modelId="{2F8A851A-3E68-4667-858B-81ED27DE10B5}" type="parTrans" cxnId="{DB8FFC36-A87E-43B2-A51F-4ACDA03EC555}">
      <dgm:prSet/>
      <dgm:spPr/>
      <dgm:t>
        <a:bodyPr/>
        <a:lstStyle/>
        <a:p>
          <a:endParaRPr lang="en-US"/>
        </a:p>
      </dgm:t>
    </dgm:pt>
    <dgm:pt modelId="{E995E135-8C05-46E4-A515-8EB73CA1A000}" type="sibTrans" cxnId="{DB8FFC36-A87E-43B2-A51F-4ACDA03EC555}">
      <dgm:prSet/>
      <dgm:spPr/>
      <dgm:t>
        <a:bodyPr/>
        <a:lstStyle/>
        <a:p>
          <a:endParaRPr lang="en-US"/>
        </a:p>
      </dgm:t>
    </dgm:pt>
    <dgm:pt modelId="{EB052E87-75FD-480F-9E18-8892B1F0BF06}">
      <dgm:prSet/>
      <dgm:spPr/>
      <dgm:t>
        <a:bodyPr/>
        <a:lstStyle/>
        <a:p>
          <a:r>
            <a:rPr lang="en-US"/>
            <a:t>Must work 180 hours to earn ½ credit</a:t>
          </a:r>
        </a:p>
      </dgm:t>
    </dgm:pt>
    <dgm:pt modelId="{2156A10F-6A23-4B77-8311-289B05F9AB6E}" type="parTrans" cxnId="{C541D6C0-2C4B-42E9-9836-711DA2490FD4}">
      <dgm:prSet/>
      <dgm:spPr/>
      <dgm:t>
        <a:bodyPr/>
        <a:lstStyle/>
        <a:p>
          <a:endParaRPr lang="en-US"/>
        </a:p>
      </dgm:t>
    </dgm:pt>
    <dgm:pt modelId="{AD3AA814-B7AF-4E31-A0CC-ABAE94C8B083}" type="sibTrans" cxnId="{C541D6C0-2C4B-42E9-9836-711DA2490FD4}">
      <dgm:prSet/>
      <dgm:spPr/>
      <dgm:t>
        <a:bodyPr/>
        <a:lstStyle/>
        <a:p>
          <a:endParaRPr lang="en-US"/>
        </a:p>
      </dgm:t>
    </dgm:pt>
    <dgm:pt modelId="{BC6B51E5-4FAD-4849-B957-2AEA7EE84C64}">
      <dgm:prSet/>
      <dgm:spPr/>
      <dgm:t>
        <a:bodyPr/>
        <a:lstStyle/>
        <a:p>
          <a:r>
            <a:rPr lang="en-US" b="1" u="sng"/>
            <a:t>Internships</a:t>
          </a:r>
          <a:endParaRPr lang="en-US"/>
        </a:p>
      </dgm:t>
    </dgm:pt>
    <dgm:pt modelId="{047E1ACF-23B9-4049-956F-68FD6E048287}" type="parTrans" cxnId="{6FE7FD3B-A999-48BE-B0A1-2E082250A90B}">
      <dgm:prSet/>
      <dgm:spPr/>
      <dgm:t>
        <a:bodyPr/>
        <a:lstStyle/>
        <a:p>
          <a:endParaRPr lang="en-US"/>
        </a:p>
      </dgm:t>
    </dgm:pt>
    <dgm:pt modelId="{F09F0D03-CDC8-49C3-98F0-5A889BCF1D00}" type="sibTrans" cxnId="{6FE7FD3B-A999-48BE-B0A1-2E082250A90B}">
      <dgm:prSet/>
      <dgm:spPr/>
      <dgm:t>
        <a:bodyPr/>
        <a:lstStyle/>
        <a:p>
          <a:endParaRPr lang="en-US"/>
        </a:p>
      </dgm:t>
    </dgm:pt>
    <dgm:pt modelId="{16CC62F8-5F63-4BBB-9E8B-0013B2F40AB7}">
      <dgm:prSet/>
      <dgm:spPr/>
      <dgm:t>
        <a:bodyPr/>
        <a:lstStyle/>
        <a:p>
          <a:r>
            <a:rPr lang="en-US" b="1" u="sng"/>
            <a:t>Reduced schedule</a:t>
          </a:r>
          <a:r>
            <a:rPr lang="en-US"/>
            <a:t>: All seniors are required to take a full schedule (</a:t>
          </a:r>
          <a:r>
            <a:rPr lang="en-US">
              <a:latin typeface="Trebuchet MS" panose="020B0603020202020204"/>
            </a:rPr>
            <a:t>8</a:t>
          </a:r>
          <a:r>
            <a:rPr lang="en-US"/>
            <a:t> classes) unless they meet requirements for exemption.</a:t>
          </a:r>
        </a:p>
      </dgm:t>
    </dgm:pt>
    <dgm:pt modelId="{D2582D54-0B0E-4688-A630-26AE40899581}" type="parTrans" cxnId="{DA05853B-91F8-4365-B306-A0D21971ECDA}">
      <dgm:prSet/>
      <dgm:spPr/>
      <dgm:t>
        <a:bodyPr/>
        <a:lstStyle/>
        <a:p>
          <a:endParaRPr lang="en-US"/>
        </a:p>
      </dgm:t>
    </dgm:pt>
    <dgm:pt modelId="{7EEA35A4-4BBD-4CA3-A048-9A6975E50991}" type="sibTrans" cxnId="{DA05853B-91F8-4365-B306-A0D21971ECDA}">
      <dgm:prSet/>
      <dgm:spPr/>
      <dgm:t>
        <a:bodyPr/>
        <a:lstStyle/>
        <a:p>
          <a:endParaRPr lang="en-US"/>
        </a:p>
      </dgm:t>
    </dgm:pt>
    <dgm:pt modelId="{BF7DF6D8-52D9-4BB7-BF70-B92B1DE794ED}">
      <dgm:prSet/>
      <dgm:spPr/>
      <dgm:t>
        <a:bodyPr/>
        <a:lstStyle/>
        <a:p>
          <a:r>
            <a:rPr lang="en-US"/>
            <a:t>On track as of fall semester </a:t>
          </a:r>
          <a:r>
            <a:rPr lang="en-US">
              <a:latin typeface="Trebuchet MS" panose="020B0603020202020204"/>
            </a:rPr>
            <a:t>2025</a:t>
          </a:r>
          <a:r>
            <a:rPr lang="en-US"/>
            <a:t> to earn an Advanced Diploma (3.0 GPA)</a:t>
          </a:r>
        </a:p>
      </dgm:t>
    </dgm:pt>
    <dgm:pt modelId="{1500978E-8AAC-4191-BEFB-5F063E177512}" type="parTrans" cxnId="{3F1FD41E-4753-429B-ADB0-E46A4E786F1E}">
      <dgm:prSet/>
      <dgm:spPr/>
      <dgm:t>
        <a:bodyPr/>
        <a:lstStyle/>
        <a:p>
          <a:endParaRPr lang="en-US"/>
        </a:p>
      </dgm:t>
    </dgm:pt>
    <dgm:pt modelId="{9E7C5BCB-28D2-419D-A1F3-6DB4CB7850AD}" type="sibTrans" cxnId="{3F1FD41E-4753-429B-ADB0-E46A4E786F1E}">
      <dgm:prSet/>
      <dgm:spPr/>
      <dgm:t>
        <a:bodyPr/>
        <a:lstStyle/>
        <a:p>
          <a:endParaRPr lang="en-US"/>
        </a:p>
      </dgm:t>
    </dgm:pt>
    <dgm:pt modelId="{7F1F9363-C59E-4F9A-A28E-8D357790655B}">
      <dgm:prSet/>
      <dgm:spPr/>
      <dgm:t>
        <a:bodyPr/>
        <a:lstStyle/>
        <a:p>
          <a:r>
            <a:rPr lang="en-US"/>
            <a:t>Meet the requirements for exemption: Job, care for siblings etc.</a:t>
          </a:r>
        </a:p>
      </dgm:t>
    </dgm:pt>
    <dgm:pt modelId="{95E8540E-8623-4751-8E0B-D94BAAC1A19B}" type="parTrans" cxnId="{2EA38A89-5828-45E4-9E9D-00E5087F4E8F}">
      <dgm:prSet/>
      <dgm:spPr/>
      <dgm:t>
        <a:bodyPr/>
        <a:lstStyle/>
        <a:p>
          <a:endParaRPr lang="en-US"/>
        </a:p>
      </dgm:t>
    </dgm:pt>
    <dgm:pt modelId="{9A8AEB7B-3D8A-44A3-8723-A70FD7B8EF0D}" type="sibTrans" cxnId="{2EA38A89-5828-45E4-9E9D-00E5087F4E8F}">
      <dgm:prSet/>
      <dgm:spPr/>
      <dgm:t>
        <a:bodyPr/>
        <a:lstStyle/>
        <a:p>
          <a:endParaRPr lang="en-US"/>
        </a:p>
      </dgm:t>
    </dgm:pt>
    <dgm:pt modelId="{B185C769-09C4-4FC3-B150-DE507E15B172}">
      <dgm:prSet/>
      <dgm:spPr/>
      <dgm:t>
        <a:bodyPr/>
        <a:lstStyle/>
        <a:p>
          <a:r>
            <a:rPr lang="en-US"/>
            <a:t>Parent must sign the exemption form</a:t>
          </a:r>
        </a:p>
      </dgm:t>
    </dgm:pt>
    <dgm:pt modelId="{CA506B7A-1C93-4849-8576-2EDA9E5221F5}" type="parTrans" cxnId="{234D340A-A828-4701-9A83-D4184D7F56AA}">
      <dgm:prSet/>
      <dgm:spPr/>
      <dgm:t>
        <a:bodyPr/>
        <a:lstStyle/>
        <a:p>
          <a:endParaRPr lang="en-US"/>
        </a:p>
      </dgm:t>
    </dgm:pt>
    <dgm:pt modelId="{8D9F0488-1303-4A68-A5F9-07E347C72AAD}" type="sibTrans" cxnId="{234D340A-A828-4701-9A83-D4184D7F56AA}">
      <dgm:prSet/>
      <dgm:spPr/>
      <dgm:t>
        <a:bodyPr/>
        <a:lstStyle/>
        <a:p>
          <a:endParaRPr lang="en-US"/>
        </a:p>
      </dgm:t>
    </dgm:pt>
    <dgm:pt modelId="{3B33BEBB-7B55-4582-9C27-0FF366F8B3F1}">
      <dgm:prSet/>
      <dgm:spPr/>
      <dgm:t>
        <a:bodyPr/>
        <a:lstStyle/>
        <a:p>
          <a:pPr rtl="0"/>
          <a:r>
            <a:rPr lang="en-US"/>
            <a:t>You</a:t>
          </a:r>
          <a:r>
            <a:rPr lang="en-US" baseline="0"/>
            <a:t> can discuss these options with your counselor during your Grad Plan/course selection meeting.</a:t>
          </a:r>
          <a:r>
            <a:rPr lang="en-US" baseline="0">
              <a:latin typeface="Trebuchet MS" panose="020B0603020202020204"/>
            </a:rPr>
            <a:t> </a:t>
          </a:r>
          <a:endParaRPr lang="en-US"/>
        </a:p>
      </dgm:t>
    </dgm:pt>
    <dgm:pt modelId="{5EEF2B67-EE40-4284-8F18-D8F55943BC23}" type="parTrans" cxnId="{1F69EDFE-94FD-4EB1-9FDF-3853AD067316}">
      <dgm:prSet/>
      <dgm:spPr/>
      <dgm:t>
        <a:bodyPr/>
        <a:lstStyle/>
        <a:p>
          <a:endParaRPr lang="en-US"/>
        </a:p>
      </dgm:t>
    </dgm:pt>
    <dgm:pt modelId="{4672DA1B-8CC6-4A09-AA70-591F1D7AFCDB}" type="sibTrans" cxnId="{1F69EDFE-94FD-4EB1-9FDF-3853AD067316}">
      <dgm:prSet/>
      <dgm:spPr/>
      <dgm:t>
        <a:bodyPr/>
        <a:lstStyle/>
        <a:p>
          <a:endParaRPr lang="en-US"/>
        </a:p>
      </dgm:t>
    </dgm:pt>
    <dgm:pt modelId="{C569F29B-BDC7-4BA0-86AC-6B119031232E}">
      <dgm:prSet/>
      <dgm:spPr/>
      <dgm:t>
        <a:bodyPr/>
        <a:lstStyle/>
        <a:p>
          <a:r>
            <a:rPr lang="en-US"/>
            <a:t>Off site group internships available on the WCSD website</a:t>
          </a:r>
        </a:p>
      </dgm:t>
    </dgm:pt>
    <dgm:pt modelId="{CD4DAE19-7915-440A-AFCF-AA56269AD9DB}" type="parTrans" cxnId="{713CAC93-4D33-4DF8-93D1-E921610938ED}">
      <dgm:prSet/>
      <dgm:spPr/>
    </dgm:pt>
    <dgm:pt modelId="{87DB1CB2-D72B-47B4-87E0-EB2125DE56E2}" type="sibTrans" cxnId="{713CAC93-4D33-4DF8-93D1-E921610938ED}">
      <dgm:prSet/>
      <dgm:spPr/>
    </dgm:pt>
    <dgm:pt modelId="{65F3A7B0-E760-4020-AE59-91FC33766894}" type="pres">
      <dgm:prSet presAssocID="{DF2F0A75-652E-47E7-A5B1-51C847029206}" presName="Name0" presStyleCnt="0">
        <dgm:presLayoutVars>
          <dgm:dir/>
          <dgm:animLvl val="lvl"/>
          <dgm:resizeHandles val="exact"/>
        </dgm:presLayoutVars>
      </dgm:prSet>
      <dgm:spPr/>
    </dgm:pt>
    <dgm:pt modelId="{2410D62C-CC76-4131-BB07-4FDD6DC0A14A}" type="pres">
      <dgm:prSet presAssocID="{24FEF0CB-86CA-411B-8106-DCE7DF0831CD}" presName="linNode" presStyleCnt="0"/>
      <dgm:spPr/>
    </dgm:pt>
    <dgm:pt modelId="{92FDD443-7434-4663-AC3A-5C2B141FAA09}" type="pres">
      <dgm:prSet presAssocID="{24FEF0CB-86CA-411B-8106-DCE7DF0831CD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FD18BACE-4D3C-410F-A40F-4DF3C3980256}" type="pres">
      <dgm:prSet presAssocID="{24FEF0CB-86CA-411B-8106-DCE7DF0831CD}" presName="descendantText" presStyleLbl="alignAccFollowNode1" presStyleIdx="0" presStyleCnt="4">
        <dgm:presLayoutVars>
          <dgm:bulletEnabled val="1"/>
        </dgm:presLayoutVars>
      </dgm:prSet>
      <dgm:spPr/>
    </dgm:pt>
    <dgm:pt modelId="{8BC01E7A-7663-41FD-A9C1-DC756DBD1744}" type="pres">
      <dgm:prSet presAssocID="{81A75C5D-F0B5-4B1C-9FB7-3FA88C4C7A28}" presName="sp" presStyleCnt="0"/>
      <dgm:spPr/>
    </dgm:pt>
    <dgm:pt modelId="{2500C2C7-B2A8-4694-B95D-72D9B8BE9A24}" type="pres">
      <dgm:prSet presAssocID="{4B936AE9-A8C5-4337-B35E-09E63C278E53}" presName="linNode" presStyleCnt="0"/>
      <dgm:spPr/>
    </dgm:pt>
    <dgm:pt modelId="{452FF613-0B04-4DAB-90F8-AD2C2CFEC4A8}" type="pres">
      <dgm:prSet presAssocID="{4B936AE9-A8C5-4337-B35E-09E63C278E53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6B7B8FB1-C932-48A0-A2E1-A130F291B74E}" type="pres">
      <dgm:prSet presAssocID="{4B936AE9-A8C5-4337-B35E-09E63C278E53}" presName="descendantText" presStyleLbl="alignAccFollowNode1" presStyleIdx="1" presStyleCnt="4">
        <dgm:presLayoutVars>
          <dgm:bulletEnabled val="1"/>
        </dgm:presLayoutVars>
      </dgm:prSet>
      <dgm:spPr/>
    </dgm:pt>
    <dgm:pt modelId="{00F9F867-317A-430D-8B33-3EF04C6E7EA8}" type="pres">
      <dgm:prSet presAssocID="{A1DC5BA4-1201-4A5E-9C46-A607471B9B77}" presName="sp" presStyleCnt="0"/>
      <dgm:spPr/>
    </dgm:pt>
    <dgm:pt modelId="{8922C896-0833-42BA-8634-EE6DD1AC76B0}" type="pres">
      <dgm:prSet presAssocID="{BC6B51E5-4FAD-4849-B957-2AEA7EE84C64}" presName="linNode" presStyleCnt="0"/>
      <dgm:spPr/>
    </dgm:pt>
    <dgm:pt modelId="{0D126A7A-D79C-4408-B5EE-B8296FA01F6C}" type="pres">
      <dgm:prSet presAssocID="{BC6B51E5-4FAD-4849-B957-2AEA7EE84C64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2797293A-6863-48D3-8979-03154E660DCA}" type="pres">
      <dgm:prSet presAssocID="{BC6B51E5-4FAD-4849-B957-2AEA7EE84C64}" presName="descendantText" presStyleLbl="alignAccFollowNode1" presStyleIdx="2" presStyleCnt="4">
        <dgm:presLayoutVars>
          <dgm:bulletEnabled val="1"/>
        </dgm:presLayoutVars>
      </dgm:prSet>
      <dgm:spPr/>
    </dgm:pt>
    <dgm:pt modelId="{4A46AB6B-144E-4998-AFB4-EAA869B26828}" type="pres">
      <dgm:prSet presAssocID="{F09F0D03-CDC8-49C3-98F0-5A889BCF1D00}" presName="sp" presStyleCnt="0"/>
      <dgm:spPr/>
    </dgm:pt>
    <dgm:pt modelId="{4AB27B70-2706-4E9A-B063-DE28F8126378}" type="pres">
      <dgm:prSet presAssocID="{16CC62F8-5F63-4BBB-9E8B-0013B2F40AB7}" presName="linNode" presStyleCnt="0"/>
      <dgm:spPr/>
    </dgm:pt>
    <dgm:pt modelId="{7DCD35BE-DAF5-41BE-8329-E66D6984E30D}" type="pres">
      <dgm:prSet presAssocID="{16CC62F8-5F63-4BBB-9E8B-0013B2F40AB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0D880E7E-479C-4576-833A-3E63BEFA3FFC}" type="pres">
      <dgm:prSet presAssocID="{16CC62F8-5F63-4BBB-9E8B-0013B2F40AB7}" presName="descendantText" presStyleLbl="alignAccFollowNode1" presStyleIdx="3" presStyleCnt="4">
        <dgm:presLayoutVars>
          <dgm:bulletEnabled val="1"/>
        </dgm:presLayoutVars>
      </dgm:prSet>
      <dgm:spPr/>
    </dgm:pt>
    <dgm:pt modelId="{25F5A2E2-01F9-46C9-9572-3F955AF6817F}" type="pres">
      <dgm:prSet presAssocID="{7EEA35A4-4BBD-4CA3-A048-9A6975E50991}" presName="sp" presStyleCnt="0"/>
      <dgm:spPr/>
    </dgm:pt>
    <dgm:pt modelId="{5F180CB5-DE47-4239-9FE1-FC22A7D6C28E}" type="pres">
      <dgm:prSet presAssocID="{3B33BEBB-7B55-4582-9C27-0FF366F8B3F1}" presName="linNode" presStyleCnt="0"/>
      <dgm:spPr/>
    </dgm:pt>
    <dgm:pt modelId="{F2E3A414-2FB7-4167-B535-73CB1D8E6779}" type="pres">
      <dgm:prSet presAssocID="{3B33BEBB-7B55-4582-9C27-0FF366F8B3F1}" presName="parentText" presStyleLbl="node1" presStyleIdx="4" presStyleCnt="5" custScaleX="277778">
        <dgm:presLayoutVars>
          <dgm:chMax val="1"/>
          <dgm:bulletEnabled val="1"/>
        </dgm:presLayoutVars>
      </dgm:prSet>
      <dgm:spPr/>
    </dgm:pt>
  </dgm:ptLst>
  <dgm:cxnLst>
    <dgm:cxn modelId="{16015700-62FB-45DF-B87D-AC12EE085400}" type="presOf" srcId="{B185C769-09C4-4FC3-B150-DE507E15B172}" destId="{0D880E7E-479C-4576-833A-3E63BEFA3FFC}" srcOrd="0" destOrd="2" presId="urn:microsoft.com/office/officeart/2005/8/layout/vList5"/>
    <dgm:cxn modelId="{874D8B00-686B-4446-93C6-288DDCC485B1}" type="presOf" srcId="{24FEF0CB-86CA-411B-8106-DCE7DF0831CD}" destId="{92FDD443-7434-4663-AC3A-5C2B141FAA09}" srcOrd="0" destOrd="0" presId="urn:microsoft.com/office/officeart/2005/8/layout/vList5"/>
    <dgm:cxn modelId="{6407F404-1DAC-4BB1-A89A-F0D11B9F1D55}" type="presOf" srcId="{4B936AE9-A8C5-4337-B35E-09E63C278E53}" destId="{452FF613-0B04-4DAB-90F8-AD2C2CFEC4A8}" srcOrd="0" destOrd="0" presId="urn:microsoft.com/office/officeart/2005/8/layout/vList5"/>
    <dgm:cxn modelId="{3181BE06-1A4E-459C-B108-7C1357DEBE61}" type="presOf" srcId="{7F1F9363-C59E-4F9A-A28E-8D357790655B}" destId="{0D880E7E-479C-4576-833A-3E63BEFA3FFC}" srcOrd="0" destOrd="1" presId="urn:microsoft.com/office/officeart/2005/8/layout/vList5"/>
    <dgm:cxn modelId="{234D340A-A828-4701-9A83-D4184D7F56AA}" srcId="{7F1F9363-C59E-4F9A-A28E-8D357790655B}" destId="{B185C769-09C4-4FC3-B150-DE507E15B172}" srcOrd="0" destOrd="0" parTransId="{CA506B7A-1C93-4849-8576-2EDA9E5221F5}" sibTransId="{8D9F0488-1303-4A68-A5F9-07E347C72AAD}"/>
    <dgm:cxn modelId="{9E277518-83AD-45B5-A348-A6DE831D92B1}" type="presOf" srcId="{C569F29B-BDC7-4BA0-86AC-6B119031232E}" destId="{2797293A-6863-48D3-8979-03154E660DCA}" srcOrd="0" destOrd="0" presId="urn:microsoft.com/office/officeart/2005/8/layout/vList5"/>
    <dgm:cxn modelId="{3F1FD41E-4753-429B-ADB0-E46A4E786F1E}" srcId="{16CC62F8-5F63-4BBB-9E8B-0013B2F40AB7}" destId="{BF7DF6D8-52D9-4BB7-BF70-B92B1DE794ED}" srcOrd="0" destOrd="0" parTransId="{1500978E-8AAC-4191-BEFB-5F063E177512}" sibTransId="{9E7C5BCB-28D2-419D-A1F3-6DB4CB7850AD}"/>
    <dgm:cxn modelId="{5CE0322E-7D14-4345-9F57-E2C7E7A8C0F0}" srcId="{DF2F0A75-652E-47E7-A5B1-51C847029206}" destId="{4B936AE9-A8C5-4337-B35E-09E63C278E53}" srcOrd="1" destOrd="0" parTransId="{4E420259-8B07-433A-82A2-245FF5223DD3}" sibTransId="{A1DC5BA4-1201-4A5E-9C46-A607471B9B77}"/>
    <dgm:cxn modelId="{DB8FFC36-A87E-43B2-A51F-4ACDA03EC555}" srcId="{4B936AE9-A8C5-4337-B35E-09E63C278E53}" destId="{7023DECD-A5B1-4768-9CB3-A7C80A210EC5}" srcOrd="0" destOrd="0" parTransId="{2F8A851A-3E68-4667-858B-81ED27DE10B5}" sibTransId="{E995E135-8C05-46E4-A515-8EB73CA1A000}"/>
    <dgm:cxn modelId="{DA05853B-91F8-4365-B306-A0D21971ECDA}" srcId="{DF2F0A75-652E-47E7-A5B1-51C847029206}" destId="{16CC62F8-5F63-4BBB-9E8B-0013B2F40AB7}" srcOrd="3" destOrd="0" parTransId="{D2582D54-0B0E-4688-A630-26AE40899581}" sibTransId="{7EEA35A4-4BBD-4CA3-A048-9A6975E50991}"/>
    <dgm:cxn modelId="{6FE7FD3B-A999-48BE-B0A1-2E082250A90B}" srcId="{DF2F0A75-652E-47E7-A5B1-51C847029206}" destId="{BC6B51E5-4FAD-4849-B957-2AEA7EE84C64}" srcOrd="2" destOrd="0" parTransId="{047E1ACF-23B9-4049-956F-68FD6E048287}" sibTransId="{F09F0D03-CDC8-49C3-98F0-5A889BCF1D00}"/>
    <dgm:cxn modelId="{3679E347-A14B-445F-BA7E-10A99D76CD84}" type="presOf" srcId="{DF2F0A75-652E-47E7-A5B1-51C847029206}" destId="{65F3A7B0-E760-4020-AE59-91FC33766894}" srcOrd="0" destOrd="0" presId="urn:microsoft.com/office/officeart/2005/8/layout/vList5"/>
    <dgm:cxn modelId="{6DD85D4B-B574-4B72-9AAC-8D0B8716CC66}" type="presOf" srcId="{BC6B51E5-4FAD-4849-B957-2AEA7EE84C64}" destId="{0D126A7A-D79C-4408-B5EE-B8296FA01F6C}" srcOrd="0" destOrd="0" presId="urn:microsoft.com/office/officeart/2005/8/layout/vList5"/>
    <dgm:cxn modelId="{174E7353-076D-48FF-B566-765609F48071}" srcId="{DF2F0A75-652E-47E7-A5B1-51C847029206}" destId="{24FEF0CB-86CA-411B-8106-DCE7DF0831CD}" srcOrd="0" destOrd="0" parTransId="{7C93FC96-98BE-4F16-9088-EC925483BFAF}" sibTransId="{81A75C5D-F0B5-4B1C-9FB7-3FA88C4C7A28}"/>
    <dgm:cxn modelId="{2EA38A89-5828-45E4-9E9D-00E5087F4E8F}" srcId="{16CC62F8-5F63-4BBB-9E8B-0013B2F40AB7}" destId="{7F1F9363-C59E-4F9A-A28E-8D357790655B}" srcOrd="1" destOrd="0" parTransId="{95E8540E-8623-4751-8E0B-D94BAAC1A19B}" sibTransId="{9A8AEB7B-3D8A-44A3-8723-A70FD7B8EF0D}"/>
    <dgm:cxn modelId="{713CAC93-4D33-4DF8-93D1-E921610938ED}" srcId="{BC6B51E5-4FAD-4849-B957-2AEA7EE84C64}" destId="{C569F29B-BDC7-4BA0-86AC-6B119031232E}" srcOrd="0" destOrd="0" parTransId="{CD4DAE19-7915-440A-AFCF-AA56269AD9DB}" sibTransId="{87DB1CB2-D72B-47B4-87E0-EB2125DE56E2}"/>
    <dgm:cxn modelId="{C122EC9A-3423-42D5-9000-1719812D4038}" srcId="{24FEF0CB-86CA-411B-8106-DCE7DF0831CD}" destId="{D7724DBD-2214-4194-8703-15F1289A2364}" srcOrd="0" destOrd="0" parTransId="{EF0AFE68-0457-4E99-89CC-4DC8A635B081}" sibTransId="{6E6C53E0-8B67-4901-A995-AA979CF4365F}"/>
    <dgm:cxn modelId="{8621A7A0-ADD3-4D52-B43E-8E215610D32C}" type="presOf" srcId="{3B33BEBB-7B55-4582-9C27-0FF366F8B3F1}" destId="{F2E3A414-2FB7-4167-B535-73CB1D8E6779}" srcOrd="0" destOrd="0" presId="urn:microsoft.com/office/officeart/2005/8/layout/vList5"/>
    <dgm:cxn modelId="{55424AA4-E58C-484A-A898-C89D5383FEC7}" type="presOf" srcId="{D7724DBD-2214-4194-8703-15F1289A2364}" destId="{FD18BACE-4D3C-410F-A40F-4DF3C3980256}" srcOrd="0" destOrd="0" presId="urn:microsoft.com/office/officeart/2005/8/layout/vList5"/>
    <dgm:cxn modelId="{F6B61DB8-2864-4840-B84D-FEF6317E9608}" type="presOf" srcId="{EB052E87-75FD-480F-9E18-8892B1F0BF06}" destId="{6B7B8FB1-C932-48A0-A2E1-A130F291B74E}" srcOrd="0" destOrd="1" presId="urn:microsoft.com/office/officeart/2005/8/layout/vList5"/>
    <dgm:cxn modelId="{C541D6C0-2C4B-42E9-9836-711DA2490FD4}" srcId="{4B936AE9-A8C5-4337-B35E-09E63C278E53}" destId="{EB052E87-75FD-480F-9E18-8892B1F0BF06}" srcOrd="1" destOrd="0" parTransId="{2156A10F-6A23-4B77-8311-289B05F9AB6E}" sibTransId="{AD3AA814-B7AF-4E31-A0CC-ABAE94C8B083}"/>
    <dgm:cxn modelId="{4C4E75F4-E317-46C4-BD7B-21BDA728A1F6}" type="presOf" srcId="{BF7DF6D8-52D9-4BB7-BF70-B92B1DE794ED}" destId="{0D880E7E-479C-4576-833A-3E63BEFA3FFC}" srcOrd="0" destOrd="0" presId="urn:microsoft.com/office/officeart/2005/8/layout/vList5"/>
    <dgm:cxn modelId="{D971DFF6-6A14-4434-813F-4677D6CA4C19}" type="presOf" srcId="{7023DECD-A5B1-4768-9CB3-A7C80A210EC5}" destId="{6B7B8FB1-C932-48A0-A2E1-A130F291B74E}" srcOrd="0" destOrd="0" presId="urn:microsoft.com/office/officeart/2005/8/layout/vList5"/>
    <dgm:cxn modelId="{B1D175FB-A80E-4E5E-9F54-46CD84814BA7}" type="presOf" srcId="{16CC62F8-5F63-4BBB-9E8B-0013B2F40AB7}" destId="{7DCD35BE-DAF5-41BE-8329-E66D6984E30D}" srcOrd="0" destOrd="0" presId="urn:microsoft.com/office/officeart/2005/8/layout/vList5"/>
    <dgm:cxn modelId="{1F69EDFE-94FD-4EB1-9FDF-3853AD067316}" srcId="{DF2F0A75-652E-47E7-A5B1-51C847029206}" destId="{3B33BEBB-7B55-4582-9C27-0FF366F8B3F1}" srcOrd="4" destOrd="0" parTransId="{5EEF2B67-EE40-4284-8F18-D8F55943BC23}" sibTransId="{4672DA1B-8CC6-4A09-AA70-591F1D7AFCDB}"/>
    <dgm:cxn modelId="{1B07889E-A495-447D-9CE5-3F958610BAE9}" type="presParOf" srcId="{65F3A7B0-E760-4020-AE59-91FC33766894}" destId="{2410D62C-CC76-4131-BB07-4FDD6DC0A14A}" srcOrd="0" destOrd="0" presId="urn:microsoft.com/office/officeart/2005/8/layout/vList5"/>
    <dgm:cxn modelId="{EE4C3932-8E21-4548-93F2-084CCC8DD0E6}" type="presParOf" srcId="{2410D62C-CC76-4131-BB07-4FDD6DC0A14A}" destId="{92FDD443-7434-4663-AC3A-5C2B141FAA09}" srcOrd="0" destOrd="0" presId="urn:microsoft.com/office/officeart/2005/8/layout/vList5"/>
    <dgm:cxn modelId="{1F6AFC19-DCA5-490A-9DE1-34575F8771A7}" type="presParOf" srcId="{2410D62C-CC76-4131-BB07-4FDD6DC0A14A}" destId="{FD18BACE-4D3C-410F-A40F-4DF3C3980256}" srcOrd="1" destOrd="0" presId="urn:microsoft.com/office/officeart/2005/8/layout/vList5"/>
    <dgm:cxn modelId="{73516C36-B9C8-4F46-8E8D-D10021E6A562}" type="presParOf" srcId="{65F3A7B0-E760-4020-AE59-91FC33766894}" destId="{8BC01E7A-7663-41FD-A9C1-DC756DBD1744}" srcOrd="1" destOrd="0" presId="urn:microsoft.com/office/officeart/2005/8/layout/vList5"/>
    <dgm:cxn modelId="{4824E3A7-33D6-455C-9B01-CF9EAADD0D6D}" type="presParOf" srcId="{65F3A7B0-E760-4020-AE59-91FC33766894}" destId="{2500C2C7-B2A8-4694-B95D-72D9B8BE9A24}" srcOrd="2" destOrd="0" presId="urn:microsoft.com/office/officeart/2005/8/layout/vList5"/>
    <dgm:cxn modelId="{9FF65745-30D6-45E1-9E62-D41FA895BFAA}" type="presParOf" srcId="{2500C2C7-B2A8-4694-B95D-72D9B8BE9A24}" destId="{452FF613-0B04-4DAB-90F8-AD2C2CFEC4A8}" srcOrd="0" destOrd="0" presId="urn:microsoft.com/office/officeart/2005/8/layout/vList5"/>
    <dgm:cxn modelId="{EA96304C-E692-4D18-803C-FF146CD9AB32}" type="presParOf" srcId="{2500C2C7-B2A8-4694-B95D-72D9B8BE9A24}" destId="{6B7B8FB1-C932-48A0-A2E1-A130F291B74E}" srcOrd="1" destOrd="0" presId="urn:microsoft.com/office/officeart/2005/8/layout/vList5"/>
    <dgm:cxn modelId="{95621B01-61DE-4CA8-9BDB-FCE389E87000}" type="presParOf" srcId="{65F3A7B0-E760-4020-AE59-91FC33766894}" destId="{00F9F867-317A-430D-8B33-3EF04C6E7EA8}" srcOrd="3" destOrd="0" presId="urn:microsoft.com/office/officeart/2005/8/layout/vList5"/>
    <dgm:cxn modelId="{45E1AA9E-0690-46FF-A9F4-B046991B690F}" type="presParOf" srcId="{65F3A7B0-E760-4020-AE59-91FC33766894}" destId="{8922C896-0833-42BA-8634-EE6DD1AC76B0}" srcOrd="4" destOrd="0" presId="urn:microsoft.com/office/officeart/2005/8/layout/vList5"/>
    <dgm:cxn modelId="{68A0CBD6-3596-4480-8706-77377B2D955E}" type="presParOf" srcId="{8922C896-0833-42BA-8634-EE6DD1AC76B0}" destId="{0D126A7A-D79C-4408-B5EE-B8296FA01F6C}" srcOrd="0" destOrd="0" presId="urn:microsoft.com/office/officeart/2005/8/layout/vList5"/>
    <dgm:cxn modelId="{65BB12F3-12F7-48DA-BF47-CD7F8C559A4C}" type="presParOf" srcId="{8922C896-0833-42BA-8634-EE6DD1AC76B0}" destId="{2797293A-6863-48D3-8979-03154E660DCA}" srcOrd="1" destOrd="0" presId="urn:microsoft.com/office/officeart/2005/8/layout/vList5"/>
    <dgm:cxn modelId="{15389B04-515F-416E-BC38-1DF8137119B2}" type="presParOf" srcId="{65F3A7B0-E760-4020-AE59-91FC33766894}" destId="{4A46AB6B-144E-4998-AFB4-EAA869B26828}" srcOrd="5" destOrd="0" presId="urn:microsoft.com/office/officeart/2005/8/layout/vList5"/>
    <dgm:cxn modelId="{306941CB-31E0-4B2E-B1CB-C2446DC922C0}" type="presParOf" srcId="{65F3A7B0-E760-4020-AE59-91FC33766894}" destId="{4AB27B70-2706-4E9A-B063-DE28F8126378}" srcOrd="6" destOrd="0" presId="urn:microsoft.com/office/officeart/2005/8/layout/vList5"/>
    <dgm:cxn modelId="{C1381932-0941-4F63-9E3A-29095FCCD80F}" type="presParOf" srcId="{4AB27B70-2706-4E9A-B063-DE28F8126378}" destId="{7DCD35BE-DAF5-41BE-8329-E66D6984E30D}" srcOrd="0" destOrd="0" presId="urn:microsoft.com/office/officeart/2005/8/layout/vList5"/>
    <dgm:cxn modelId="{7916CC10-A77D-4734-8E9B-0B3F027CD1F1}" type="presParOf" srcId="{4AB27B70-2706-4E9A-B063-DE28F8126378}" destId="{0D880E7E-479C-4576-833A-3E63BEFA3FFC}" srcOrd="1" destOrd="0" presId="urn:microsoft.com/office/officeart/2005/8/layout/vList5"/>
    <dgm:cxn modelId="{CEB1D2F8-98D0-4887-BEC7-6F36D4675A95}" type="presParOf" srcId="{65F3A7B0-E760-4020-AE59-91FC33766894}" destId="{25F5A2E2-01F9-46C9-9572-3F955AF6817F}" srcOrd="7" destOrd="0" presId="urn:microsoft.com/office/officeart/2005/8/layout/vList5"/>
    <dgm:cxn modelId="{EBB72924-9453-4DA0-B207-669106EE2E13}" type="presParOf" srcId="{65F3A7B0-E760-4020-AE59-91FC33766894}" destId="{5F180CB5-DE47-4239-9FE1-FC22A7D6C28E}" srcOrd="8" destOrd="0" presId="urn:microsoft.com/office/officeart/2005/8/layout/vList5"/>
    <dgm:cxn modelId="{8B8EC224-AC92-4233-9057-57CE20934747}" type="presParOf" srcId="{5F180CB5-DE47-4239-9FE1-FC22A7D6C28E}" destId="{F2E3A414-2FB7-4167-B535-73CB1D8E677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F00C8-ED44-441C-B815-9D9559B93447}">
      <dsp:nvSpPr>
        <dsp:cNvPr id="0" name=""/>
        <dsp:cNvSpPr/>
      </dsp:nvSpPr>
      <dsp:spPr>
        <a:xfrm>
          <a:off x="0" y="393861"/>
          <a:ext cx="1066694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F146D-C25B-4F3B-908A-65662A5D856C}">
      <dsp:nvSpPr>
        <dsp:cNvPr id="0" name=""/>
        <dsp:cNvSpPr/>
      </dsp:nvSpPr>
      <dsp:spPr>
        <a:xfrm>
          <a:off x="533347" y="113421"/>
          <a:ext cx="7466859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30" tIns="0" rIns="28223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YOU MUST TAKE THE ACT with Writing to Graduate!!!</a:t>
          </a:r>
        </a:p>
      </dsp:txBody>
      <dsp:txXfrm>
        <a:off x="560727" y="140801"/>
        <a:ext cx="7412099" cy="506120"/>
      </dsp:txXfrm>
    </dsp:sp>
    <dsp:sp modelId="{0FFD9E2E-AF46-4068-BBD4-73F4424BF52F}">
      <dsp:nvSpPr>
        <dsp:cNvPr id="0" name=""/>
        <dsp:cNvSpPr/>
      </dsp:nvSpPr>
      <dsp:spPr>
        <a:xfrm>
          <a:off x="0" y="1200993"/>
          <a:ext cx="10666942" cy="3172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873" tIns="395732" rIns="82787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Send your scores to UNR (Code 2494), TMCC (Code 2499) and any other college you want to apply to your senior year.</a:t>
          </a:r>
        </a:p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Eat a good breakfast.</a:t>
          </a:r>
        </a:p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All electronics and personal items will have to be stored away during the test.</a:t>
          </a:r>
        </a:p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Bring snacks and water to have during the break. </a:t>
          </a:r>
        </a:p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This is truly an important test!! Get ready!!</a:t>
          </a:r>
        </a:p>
      </dsp:txBody>
      <dsp:txXfrm>
        <a:off x="0" y="1200993"/>
        <a:ext cx="10666942" cy="3172050"/>
      </dsp:txXfrm>
    </dsp:sp>
    <dsp:sp modelId="{F9D452FA-B9DB-44EC-8780-AECA3B0E7C1A}">
      <dsp:nvSpPr>
        <dsp:cNvPr id="0" name=""/>
        <dsp:cNvSpPr/>
      </dsp:nvSpPr>
      <dsp:spPr>
        <a:xfrm>
          <a:off x="486455" y="1006525"/>
          <a:ext cx="7466859" cy="560880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30" tIns="0" rIns="282230" bIns="0" numCol="1" spcCol="1270" anchor="ctr" anchorCtr="0">
          <a:noAutofit/>
        </a:bodyPr>
        <a:lstStyle/>
        <a:p>
          <a:pPr marL="0" lvl="0" indent="0" algn="l" defTabSz="8445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Day of the Test:</a:t>
          </a:r>
        </a:p>
      </dsp:txBody>
      <dsp:txXfrm>
        <a:off x="513835" y="1033905"/>
        <a:ext cx="7412099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F00C8-ED44-441C-B815-9D9559B93447}">
      <dsp:nvSpPr>
        <dsp:cNvPr id="0" name=""/>
        <dsp:cNvSpPr/>
      </dsp:nvSpPr>
      <dsp:spPr>
        <a:xfrm>
          <a:off x="0" y="326586"/>
          <a:ext cx="106669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F146D-C25B-4F3B-908A-65662A5D856C}">
      <dsp:nvSpPr>
        <dsp:cNvPr id="0" name=""/>
        <dsp:cNvSpPr/>
      </dsp:nvSpPr>
      <dsp:spPr>
        <a:xfrm>
          <a:off x="533347" y="31386"/>
          <a:ext cx="746685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30" tIns="0" rIns="28223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higher the score, the more opportunities you have….</a:t>
          </a:r>
        </a:p>
      </dsp:txBody>
      <dsp:txXfrm>
        <a:off x="562168" y="60207"/>
        <a:ext cx="7409217" cy="532758"/>
      </dsp:txXfrm>
    </dsp:sp>
    <dsp:sp modelId="{1F7A203B-66E3-4EC7-86E5-78819BD520E9}">
      <dsp:nvSpPr>
        <dsp:cNvPr id="0" name=""/>
        <dsp:cNvSpPr/>
      </dsp:nvSpPr>
      <dsp:spPr>
        <a:xfrm>
          <a:off x="0" y="1215301"/>
          <a:ext cx="10666942" cy="327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873" tIns="416560" rIns="827873" bIns="113792" numCol="1" spcCol="1270" anchor="t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It can help you get Off Campus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Colleges use the scores to place you into Math and English classes</a:t>
          </a:r>
        </a:p>
        <a:p>
          <a:pPr marL="342900" lvl="2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Math recommended minimum score: 22</a:t>
          </a:r>
          <a:endParaRPr lang="en-US" sz="1600" kern="1200">
            <a:latin typeface="Trebuchet MS" panose="020B060302020202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English recommended minimum score: 18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Not going to college? Well, many trades require licensure which you get by taking a TEST. The ACT can help you prepare for these types of tests.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This is truly an important test!! Get ready!!</a:t>
          </a:r>
        </a:p>
      </dsp:txBody>
      <dsp:txXfrm>
        <a:off x="0" y="1215301"/>
        <a:ext cx="10666942" cy="3276000"/>
      </dsp:txXfrm>
    </dsp:sp>
    <dsp:sp modelId="{05D7F938-EB36-479A-AE81-8231CDBD8A7A}">
      <dsp:nvSpPr>
        <dsp:cNvPr id="0" name=""/>
        <dsp:cNvSpPr/>
      </dsp:nvSpPr>
      <dsp:spPr>
        <a:xfrm>
          <a:off x="533347" y="938586"/>
          <a:ext cx="7466859" cy="590400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30" tIns="0" rIns="28223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Why is your score important?</a:t>
          </a:r>
        </a:p>
      </dsp:txBody>
      <dsp:txXfrm>
        <a:off x="562168" y="967407"/>
        <a:ext cx="7409217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F00C8-ED44-441C-B815-9D9559B93447}">
      <dsp:nvSpPr>
        <dsp:cNvPr id="0" name=""/>
        <dsp:cNvSpPr/>
      </dsp:nvSpPr>
      <dsp:spPr>
        <a:xfrm>
          <a:off x="0" y="374736"/>
          <a:ext cx="1066694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F146D-C25B-4F3B-908A-65662A5D856C}">
      <dsp:nvSpPr>
        <dsp:cNvPr id="0" name=""/>
        <dsp:cNvSpPr/>
      </dsp:nvSpPr>
      <dsp:spPr>
        <a:xfrm>
          <a:off x="205098" y="92107"/>
          <a:ext cx="7466859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30" tIns="0" rIns="28223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ACT</a:t>
          </a:r>
          <a:r>
            <a:rPr lang="en-US" sz="2200" kern="1200" baseline="0"/>
            <a:t> TEST PREP </a:t>
          </a:r>
          <a:endParaRPr lang="en-US" sz="2200" kern="1200"/>
        </a:p>
      </dsp:txBody>
      <dsp:txXfrm>
        <a:off x="236801" y="123810"/>
        <a:ext cx="7403453" cy="586034"/>
      </dsp:txXfrm>
    </dsp:sp>
    <dsp:sp modelId="{12BD16C5-EA66-4D00-BAFC-B61A54877EBC}">
      <dsp:nvSpPr>
        <dsp:cNvPr id="0" name=""/>
        <dsp:cNvSpPr/>
      </dsp:nvSpPr>
      <dsp:spPr>
        <a:xfrm>
          <a:off x="0" y="1372657"/>
          <a:ext cx="10666942" cy="311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873" tIns="458216" rIns="82787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Go to the Junior page on the Hug Counseling website for links to ACT online Prep</a:t>
          </a:r>
        </a:p>
        <a:p>
          <a:pPr marL="228600" lvl="1" indent="-228600" algn="l" defTabSz="9779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i="0" kern="1200"/>
            <a:t>WCSD ACT Practice courses have been made available for students to self-enroll on </a:t>
          </a:r>
          <a:r>
            <a:rPr lang="en-US" sz="2200" b="0" i="0" kern="1200" err="1"/>
            <a:t>Edgenuity</a:t>
          </a:r>
          <a:r>
            <a:rPr lang="en-US" sz="2200" b="0" i="0" kern="1200"/>
            <a:t>. </a:t>
          </a:r>
          <a:endParaRPr lang="en-US" sz="2200" kern="1200"/>
        </a:p>
        <a:p>
          <a:pPr marL="228600" lvl="1" indent="-228600" algn="l" defTabSz="9779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This is truly an important test!! Get ready!!</a:t>
          </a:r>
        </a:p>
      </dsp:txBody>
      <dsp:txXfrm>
        <a:off x="0" y="1372657"/>
        <a:ext cx="10666942" cy="3118500"/>
      </dsp:txXfrm>
    </dsp:sp>
    <dsp:sp modelId="{14B48368-8735-4A44-B22E-457FC1332EED}">
      <dsp:nvSpPr>
        <dsp:cNvPr id="0" name=""/>
        <dsp:cNvSpPr/>
      </dsp:nvSpPr>
      <dsp:spPr>
        <a:xfrm>
          <a:off x="533347" y="1047937"/>
          <a:ext cx="7466859" cy="649440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30" tIns="0" rIns="282230" bIns="0" numCol="1" spcCol="1270" anchor="ctr" anchorCtr="0">
          <a:noAutofit/>
        </a:bodyPr>
        <a:lstStyle/>
        <a:p>
          <a:pPr marL="0" lvl="0" indent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Online Options:</a:t>
          </a:r>
        </a:p>
      </dsp:txBody>
      <dsp:txXfrm>
        <a:off x="565050" y="1079640"/>
        <a:ext cx="7403453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8BACE-4D3C-410F-A40F-4DF3C3980256}">
      <dsp:nvSpPr>
        <dsp:cNvPr id="0" name=""/>
        <dsp:cNvSpPr/>
      </dsp:nvSpPr>
      <dsp:spPr>
        <a:xfrm rot="5400000">
          <a:off x="7004161" y="-2941170"/>
          <a:ext cx="904067" cy="70175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Links to TMCC and UNR Dual Enrollment information and list of approved dual credit courses available on </a:t>
          </a:r>
          <a:r>
            <a:rPr lang="en-US" sz="1600" kern="1200">
              <a:hlinkClick xmlns:r="http://schemas.openxmlformats.org/officeDocument/2006/relationships" r:id="rId1"/>
            </a:rPr>
            <a:t>wcsd.net</a:t>
          </a:r>
          <a:r>
            <a:rPr lang="en-US" sz="1600" kern="1200"/>
            <a:t>. Next Jump Start webinar is March 18th</a:t>
          </a:r>
        </a:p>
      </dsp:txBody>
      <dsp:txXfrm rot="-5400000">
        <a:off x="3947398" y="159726"/>
        <a:ext cx="6973462" cy="815801"/>
      </dsp:txXfrm>
    </dsp:sp>
    <dsp:sp modelId="{92FDD443-7434-4663-AC3A-5C2B141FAA09}">
      <dsp:nvSpPr>
        <dsp:cNvPr id="0" name=""/>
        <dsp:cNvSpPr/>
      </dsp:nvSpPr>
      <dsp:spPr>
        <a:xfrm>
          <a:off x="0" y="2584"/>
          <a:ext cx="3947397" cy="1130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/>
            <a:t>Dual Credit College courses</a:t>
          </a:r>
          <a:r>
            <a:rPr lang="en-US" sz="1700" kern="1200"/>
            <a:t>:</a:t>
          </a:r>
        </a:p>
      </dsp:txBody>
      <dsp:txXfrm>
        <a:off x="55166" y="57750"/>
        <a:ext cx="3837065" cy="1019752"/>
      </dsp:txXfrm>
    </dsp:sp>
    <dsp:sp modelId="{6B7B8FB1-C932-48A0-A2E1-A130F291B74E}">
      <dsp:nvSpPr>
        <dsp:cNvPr id="0" name=""/>
        <dsp:cNvSpPr/>
      </dsp:nvSpPr>
      <dsp:spPr>
        <a:xfrm rot="5400000">
          <a:off x="7004161" y="-1754582"/>
          <a:ext cx="904067" cy="70175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Need pay stubs with taxes taken out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Must work 180 hours to earn ½ credit</a:t>
          </a:r>
        </a:p>
      </dsp:txBody>
      <dsp:txXfrm rot="-5400000">
        <a:off x="3947398" y="1346314"/>
        <a:ext cx="6973462" cy="815801"/>
      </dsp:txXfrm>
    </dsp:sp>
    <dsp:sp modelId="{452FF613-0B04-4DAB-90F8-AD2C2CFEC4A8}">
      <dsp:nvSpPr>
        <dsp:cNvPr id="0" name=""/>
        <dsp:cNvSpPr/>
      </dsp:nvSpPr>
      <dsp:spPr>
        <a:xfrm>
          <a:off x="0" y="1189173"/>
          <a:ext cx="3947397" cy="1130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/>
            <a:t>Work Experience</a:t>
          </a:r>
          <a:endParaRPr lang="en-US" sz="1700" kern="1200"/>
        </a:p>
      </dsp:txBody>
      <dsp:txXfrm>
        <a:off x="55166" y="1244339"/>
        <a:ext cx="3837065" cy="1019752"/>
      </dsp:txXfrm>
    </dsp:sp>
    <dsp:sp modelId="{2797293A-6863-48D3-8979-03154E660DCA}">
      <dsp:nvSpPr>
        <dsp:cNvPr id="0" name=""/>
        <dsp:cNvSpPr/>
      </dsp:nvSpPr>
      <dsp:spPr>
        <a:xfrm rot="5400000">
          <a:off x="7004161" y="-567994"/>
          <a:ext cx="904067" cy="70175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Off site group internships available on the WCSD website</a:t>
          </a:r>
        </a:p>
      </dsp:txBody>
      <dsp:txXfrm rot="-5400000">
        <a:off x="3947398" y="2532902"/>
        <a:ext cx="6973462" cy="815801"/>
      </dsp:txXfrm>
    </dsp:sp>
    <dsp:sp modelId="{0D126A7A-D79C-4408-B5EE-B8296FA01F6C}">
      <dsp:nvSpPr>
        <dsp:cNvPr id="0" name=""/>
        <dsp:cNvSpPr/>
      </dsp:nvSpPr>
      <dsp:spPr>
        <a:xfrm>
          <a:off x="0" y="2375761"/>
          <a:ext cx="3947397" cy="1130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/>
            <a:t>Internships</a:t>
          </a:r>
          <a:endParaRPr lang="en-US" sz="1700" kern="1200"/>
        </a:p>
      </dsp:txBody>
      <dsp:txXfrm>
        <a:off x="55166" y="2430927"/>
        <a:ext cx="3837065" cy="1019752"/>
      </dsp:txXfrm>
    </dsp:sp>
    <dsp:sp modelId="{0D880E7E-479C-4576-833A-3E63BEFA3FFC}">
      <dsp:nvSpPr>
        <dsp:cNvPr id="0" name=""/>
        <dsp:cNvSpPr/>
      </dsp:nvSpPr>
      <dsp:spPr>
        <a:xfrm rot="5400000">
          <a:off x="7004161" y="618594"/>
          <a:ext cx="904067" cy="70175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On track as of fall semester </a:t>
          </a:r>
          <a:r>
            <a:rPr lang="en-US" sz="1600" kern="1200">
              <a:latin typeface="Trebuchet MS" panose="020B0603020202020204"/>
            </a:rPr>
            <a:t>2025</a:t>
          </a:r>
          <a:r>
            <a:rPr lang="en-US" sz="1600" kern="1200"/>
            <a:t> to earn an Advanced Diploma (3.0 GPA)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Meet the requirements for exemption: Job, care for siblings etc.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Parent must sign the exemption form</a:t>
          </a:r>
        </a:p>
      </dsp:txBody>
      <dsp:txXfrm rot="-5400000">
        <a:off x="3947398" y="3719491"/>
        <a:ext cx="6973462" cy="815801"/>
      </dsp:txXfrm>
    </dsp:sp>
    <dsp:sp modelId="{7DCD35BE-DAF5-41BE-8329-E66D6984E30D}">
      <dsp:nvSpPr>
        <dsp:cNvPr id="0" name=""/>
        <dsp:cNvSpPr/>
      </dsp:nvSpPr>
      <dsp:spPr>
        <a:xfrm>
          <a:off x="0" y="3562349"/>
          <a:ext cx="3947397" cy="1130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/>
            <a:t>Reduced schedule</a:t>
          </a:r>
          <a:r>
            <a:rPr lang="en-US" sz="1700" kern="1200"/>
            <a:t>: All seniors are required to take a full schedule (</a:t>
          </a:r>
          <a:r>
            <a:rPr lang="en-US" sz="1700" kern="1200">
              <a:latin typeface="Trebuchet MS" panose="020B0603020202020204"/>
            </a:rPr>
            <a:t>8</a:t>
          </a:r>
          <a:r>
            <a:rPr lang="en-US" sz="1700" kern="1200"/>
            <a:t> classes) unless they meet requirements for exemption.</a:t>
          </a:r>
        </a:p>
      </dsp:txBody>
      <dsp:txXfrm>
        <a:off x="55166" y="3617515"/>
        <a:ext cx="3837065" cy="1019752"/>
      </dsp:txXfrm>
    </dsp:sp>
    <dsp:sp modelId="{F2E3A414-2FB7-4167-B535-73CB1D8E6779}">
      <dsp:nvSpPr>
        <dsp:cNvPr id="0" name=""/>
        <dsp:cNvSpPr/>
      </dsp:nvSpPr>
      <dsp:spPr>
        <a:xfrm>
          <a:off x="0" y="4748938"/>
          <a:ext cx="10954293" cy="1130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You</a:t>
          </a:r>
          <a:r>
            <a:rPr lang="en-US" sz="1700" kern="1200" baseline="0"/>
            <a:t> can discuss these options with your counselor during your Grad Plan/course selection meeting.</a:t>
          </a:r>
          <a:r>
            <a:rPr lang="en-US" sz="1700" kern="1200" baseline="0">
              <a:latin typeface="Trebuchet MS" panose="020B0603020202020204"/>
            </a:rPr>
            <a:t> </a:t>
          </a:r>
          <a:endParaRPr lang="en-US" sz="1700" kern="1200"/>
        </a:p>
      </dsp:txBody>
      <dsp:txXfrm>
        <a:off x="55166" y="4804104"/>
        <a:ext cx="10843961" cy="1019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ACD9E-1A1F-4CBE-9326-B90AC08F05D0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23582-AFB1-4D15-93D9-259EF1765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8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23582-AFB1-4D15-93D9-259EF1765B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23582-AFB1-4D15-93D9-259EF1765B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8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9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9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0436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93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0607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43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41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2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7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0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1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0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3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61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a.org/sports/2021/2/8/student-athletes-future.aspx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s://www.ncaa.org/sports/2014/10/6/core-courses.aspx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https://web3.ncaa.org/ecwr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shoeschools.net/hugcounselin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ashoeschools.sharepoint.com/sites/Counselors191/Shared%20Documents/24.25/Mynext%20move%20step%20by%20step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ashoeschools.sharepoint.com/sites/Counselors191/Shared%20Documents/24.25/Mynext%20move%20step%20by%20step.docx?web=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onapp.org/" TargetMode="External"/><Relationship Id="rId2" Type="http://schemas.openxmlformats.org/officeDocument/2006/relationships/hyperlink" Target="http://www.bigfuture.org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Ready, SET, Go!!</a:t>
            </a:r>
            <a:br>
              <a:rPr lang="en-US"/>
            </a:br>
            <a:r>
              <a:rPr lang="en-US"/>
              <a:t>Preparing for your Senior Year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What YOU need to know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080" y="5147732"/>
            <a:ext cx="998090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Presented by your School Counselors</a:t>
            </a:r>
          </a:p>
        </p:txBody>
      </p:sp>
    </p:spTree>
    <p:extLst>
      <p:ext uri="{BB962C8B-B14F-4D97-AF65-F5344CB8AC3E}">
        <p14:creationId xmlns:p14="http://schemas.microsoft.com/office/powerpoint/2010/main" val="4075658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3558-C7B7-9E91-3177-1CC63284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454" y="843280"/>
            <a:ext cx="4603788" cy="13208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Paying for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1802F-08FE-243B-1422-04B95D0BB3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l" rtl="0" fontAlgn="base">
              <a:buNone/>
            </a:pPr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chemeClr val="tx1"/>
                </a:solidFill>
                <a:effectLst/>
                <a:latin typeface="Trebuchet MS"/>
              </a:rPr>
              <a:t>MILLENNIUM</a:t>
            </a:r>
            <a:r>
              <a:rPr lang="en-US" sz="2400" b="0" i="0">
                <a:solidFill>
                  <a:schemeClr val="tx1"/>
                </a:solidFill>
                <a:effectLst/>
                <a:latin typeface="Trebuchet MS"/>
              </a:rPr>
              <a:t>​ SCHOLARSHIP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chemeClr val="tx1"/>
                </a:solidFill>
                <a:effectLst/>
                <a:latin typeface="Trebuchet MS"/>
              </a:rPr>
              <a:t>NEVADA PROMISE (TMCC)</a:t>
            </a:r>
            <a:r>
              <a:rPr lang="en-US" sz="2400" b="0" i="0">
                <a:solidFill>
                  <a:schemeClr val="tx1"/>
                </a:solidFill>
                <a:effectLst/>
                <a:latin typeface="Trebuchet MS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Trebuchet MS"/>
              </a:rPr>
              <a:t>PACK PROMISE</a:t>
            </a:r>
            <a:r>
              <a:rPr lang="en-US" sz="2400" b="0" i="0" u="none" strike="noStrike">
                <a:solidFill>
                  <a:schemeClr val="tx1"/>
                </a:solidFill>
                <a:effectLst/>
                <a:latin typeface="Trebuchet MS"/>
              </a:rPr>
              <a:t> </a:t>
            </a:r>
            <a:r>
              <a:rPr lang="en-US" sz="2400">
                <a:solidFill>
                  <a:schemeClr val="tx1"/>
                </a:solidFill>
                <a:latin typeface="Trebuchet MS"/>
              </a:rPr>
              <a:t>+ </a:t>
            </a:r>
            <a:r>
              <a:rPr lang="en-US" sz="2400" b="0" i="0" u="none" strike="noStrike">
                <a:solidFill>
                  <a:schemeClr val="tx1"/>
                </a:solidFill>
                <a:effectLst/>
                <a:latin typeface="Trebuchet MS"/>
              </a:rPr>
              <a:t>(UNR)</a:t>
            </a:r>
            <a:r>
              <a:rPr lang="en-US" sz="2400" b="0" i="0">
                <a:solidFill>
                  <a:schemeClr val="tx1"/>
                </a:solidFill>
                <a:effectLst/>
                <a:latin typeface="Trebuchet MS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chemeClr val="tx1"/>
                </a:solidFill>
                <a:effectLst/>
                <a:latin typeface="Trebuchet MS"/>
              </a:rPr>
              <a:t>BIG FUTURE</a:t>
            </a:r>
            <a:r>
              <a:rPr lang="en-US" sz="2400" b="0" i="0">
                <a:solidFill>
                  <a:schemeClr val="tx1"/>
                </a:solidFill>
                <a:effectLst/>
                <a:latin typeface="Trebuchet MS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chemeClr val="tx1"/>
                </a:solidFill>
                <a:effectLst/>
                <a:latin typeface="Trebuchet MS"/>
              </a:rPr>
              <a:t>HUG SCHOLARSHIP</a:t>
            </a:r>
            <a:r>
              <a:rPr lang="en-US" sz="2400" b="0" i="0">
                <a:solidFill>
                  <a:schemeClr val="tx1"/>
                </a:solidFill>
                <a:effectLst/>
                <a:latin typeface="Trebuchet MS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Trebuchet MS"/>
              </a:rPr>
              <a:t>FAFSA</a:t>
            </a:r>
            <a:endParaRPr lang="en-US" sz="2400" b="0" i="0">
              <a:solidFill>
                <a:schemeClr val="tx1"/>
              </a:solidFill>
              <a:effectLst/>
              <a:latin typeface="Trebuchet MS"/>
            </a:endParaRP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5B0BE-070A-9ACD-E046-0179E7BD6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5134685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/>
              <a:t>For more information:</a:t>
            </a:r>
          </a:p>
          <a:p>
            <a:r>
              <a:rPr lang="en-US" sz="1800"/>
              <a:t>Talk to your counselor</a:t>
            </a:r>
          </a:p>
          <a:p>
            <a:r>
              <a:rPr lang="en-US"/>
              <a:t>See</a:t>
            </a:r>
            <a:r>
              <a:rPr lang="en-US" sz="1800"/>
              <a:t> </a:t>
            </a:r>
            <a:r>
              <a:rPr lang="en-US"/>
              <a:t>Ms. DJ in the </a:t>
            </a:r>
            <a:r>
              <a:rPr lang="en-US" sz="1800"/>
              <a:t>College and Career Center on the 2</a:t>
            </a:r>
            <a:r>
              <a:rPr lang="en-US" sz="1800" baseline="30000"/>
              <a:t>nd</a:t>
            </a:r>
            <a:r>
              <a:rPr lang="en-US" sz="1800"/>
              <a:t> Floor</a:t>
            </a:r>
            <a:r>
              <a:rPr lang="en-US"/>
              <a:t> (temporarily in 307 due to testing)</a:t>
            </a:r>
            <a:endParaRPr lang="en-US" sz="1800"/>
          </a:p>
          <a:p>
            <a:endParaRPr lang="en-US"/>
          </a:p>
          <a:p>
            <a:r>
              <a:rPr lang="en-US"/>
              <a:t>Other resources</a:t>
            </a:r>
          </a:p>
          <a:p>
            <a:pPr lvl="1">
              <a:buFont typeface="Courier New" charset="2"/>
              <a:buChar char="o"/>
            </a:pPr>
            <a:r>
              <a:rPr lang="en-US"/>
              <a:t>WUE: Western Undergrad Exchange Program (reduced tuition)</a:t>
            </a:r>
          </a:p>
          <a:p>
            <a:pPr lvl="1">
              <a:buFont typeface="Courier New" charset="2"/>
              <a:buChar char="o"/>
            </a:pPr>
            <a:r>
              <a:rPr lang="en-US"/>
              <a:t>TMCC Success First Summer Bridge (free summer classes and $800 your first year!)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Pile of American dollar banknotes">
            <a:extLst>
              <a:ext uri="{FF2B5EF4-FFF2-40B4-BE49-F238E27FC236}">
                <a16:creationId xmlns:a16="http://schemas.microsoft.com/office/drawing/2014/main" id="{757BC28B-55E4-E8FC-9D7C-F1E302F79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89465" cy="216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66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C13C-4706-B06C-75F1-35A97B11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College Planning Tips</a:t>
            </a:r>
            <a:b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WHAT ARE MOST COLLEGES LOOKING FOR? </a:t>
            </a:r>
            <a:b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1707A-BB80-8483-FFC7-220CC553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16925"/>
            <a:ext cx="8596668" cy="4643252"/>
          </a:xfrm>
        </p:spPr>
        <p:txBody>
          <a:bodyPr>
            <a:normAutofit/>
          </a:bodyPr>
          <a:lstStyle/>
          <a:p>
            <a:r>
              <a:rPr lang="en-US"/>
              <a:t>GPA</a:t>
            </a:r>
          </a:p>
          <a:p>
            <a:r>
              <a:rPr lang="en-US"/>
              <a:t>Some may require test scores</a:t>
            </a:r>
          </a:p>
          <a:p>
            <a:r>
              <a:rPr lang="en-US"/>
              <a:t>Class rank</a:t>
            </a:r>
          </a:p>
          <a:p>
            <a:r>
              <a:rPr lang="en-US"/>
              <a:t>Volunteer Work/Community Service (quality vs. quantity)</a:t>
            </a:r>
          </a:p>
          <a:p>
            <a:r>
              <a:rPr lang="en-US"/>
              <a:t>Activities, clubs, athletics, awards- leadership!</a:t>
            </a:r>
          </a:p>
          <a:p>
            <a:r>
              <a:rPr lang="en-US"/>
              <a:t>Evidence of special talent</a:t>
            </a:r>
          </a:p>
          <a:p>
            <a:r>
              <a:rPr lang="en-US"/>
              <a:t>Employment</a:t>
            </a:r>
          </a:p>
          <a:p>
            <a:r>
              <a:rPr lang="en-US"/>
              <a:t>First generation college student</a:t>
            </a:r>
          </a:p>
          <a:p>
            <a:r>
              <a:rPr lang="en-US"/>
              <a:t>Essays/Letters of Recommendation</a:t>
            </a:r>
          </a:p>
          <a:p>
            <a:r>
              <a:rPr lang="en-US"/>
              <a:t>Interviews/Auditions/Portfolios  (more common for private schools, performing arts or fine arts programs)</a:t>
            </a:r>
          </a:p>
          <a:p>
            <a:endParaRPr lang="en-US"/>
          </a:p>
        </p:txBody>
      </p:sp>
      <p:pic>
        <p:nvPicPr>
          <p:cNvPr id="7" name="Picture 6" descr="A person reaching for a paper on a table full of paper and sticky notes">
            <a:extLst>
              <a:ext uri="{FF2B5EF4-FFF2-40B4-BE49-F238E27FC236}">
                <a16:creationId xmlns:a16="http://schemas.microsoft.com/office/drawing/2014/main" id="{ABEA6AEE-08EA-9EB3-C7D8-07AF10BF3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071" y="2280063"/>
            <a:ext cx="4797631" cy="28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2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819F-A203-8055-6013-6703FADA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1056904"/>
            <a:ext cx="4353732" cy="17201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Thinking of playing sports in College? </a:t>
            </a:r>
            <a:b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000" b="1">
                <a:solidFill>
                  <a:schemeClr val="tx1"/>
                </a:solidFill>
              </a:rPr>
              <a:t>What you need to know about NCAA Eligibility!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0ACF4-13C5-9A93-D72A-9A8B71D27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61" y="514924"/>
            <a:ext cx="5072308" cy="5526437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rgbClr val="FFCC66"/>
              </a:buClr>
              <a:buSzPct val="80000"/>
              <a:buNone/>
            </a:pPr>
            <a:endParaRPr lang="en-US" sz="2400" b="1" u="sng" kern="0">
              <a:solidFill>
                <a:schemeClr val="tx1"/>
              </a:solidFill>
              <a:latin typeface="Tahoma"/>
            </a:endParaRPr>
          </a:p>
          <a:p>
            <a:pPr marL="342900" indent="-342900" algn="ctr">
              <a:buClr>
                <a:srgbClr val="FFCC66"/>
              </a:buClr>
              <a:buSzPct val="80000"/>
              <a:buNone/>
            </a:pPr>
            <a:r>
              <a:rPr lang="en-US" sz="2400" b="1" u="sng" kern="0">
                <a:solidFill>
                  <a:schemeClr val="tx1"/>
                </a:solidFill>
                <a:latin typeface="Tahoma"/>
              </a:rPr>
              <a:t>NCAA Eligibility Center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sz="2400" b="1" u="sng" kern="0">
                <a:solidFill>
                  <a:schemeClr val="tx1"/>
                </a:solidFill>
                <a:latin typeface="Tahoma"/>
              </a:rPr>
              <a:t>Division I</a:t>
            </a:r>
            <a:r>
              <a:rPr lang="en-US" sz="2400" b="1" kern="0">
                <a:solidFill>
                  <a:schemeClr val="tx1"/>
                </a:solidFill>
                <a:latin typeface="Tahoma"/>
              </a:rPr>
              <a:t>:	16</a:t>
            </a:r>
            <a:r>
              <a:rPr lang="en-US" sz="2400" kern="0">
                <a:solidFill>
                  <a:schemeClr val="tx1"/>
                </a:solidFill>
                <a:latin typeface="Tahoma"/>
              </a:rPr>
              <a:t> </a:t>
            </a:r>
            <a:r>
              <a:rPr lang="en-US" sz="2400" b="1" kern="0">
                <a:solidFill>
                  <a:schemeClr val="tx1"/>
                </a:solidFill>
                <a:latin typeface="Tahoma"/>
              </a:rPr>
              <a:t>Core Courses</a:t>
            </a:r>
            <a:r>
              <a:rPr lang="en-US" sz="2400" kern="0">
                <a:solidFill>
                  <a:schemeClr val="tx1"/>
                </a:solidFill>
                <a:latin typeface="Tahoma"/>
              </a:rPr>
              <a:t>	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kern="0">
                <a:solidFill>
                  <a:schemeClr val="tx1"/>
                </a:solidFill>
                <a:latin typeface="Franklin Gothic Medium" pitchFamily="34" charset="0"/>
              </a:rPr>
              <a:t>▪	</a:t>
            </a:r>
            <a:r>
              <a:rPr lang="en-US" sz="2000" kern="0">
                <a:solidFill>
                  <a:schemeClr val="tx1"/>
                </a:solidFill>
                <a:latin typeface="Tahoma"/>
              </a:rPr>
              <a:t>English, Math, Science, Social Science 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sz="2000" kern="0">
                <a:solidFill>
                  <a:schemeClr val="tx1"/>
                </a:solidFill>
                <a:latin typeface="Franklin Gothic Medium" pitchFamily="34" charset="0"/>
              </a:rPr>
              <a:t>▪	</a:t>
            </a:r>
            <a:r>
              <a:rPr lang="en-US" sz="2000" kern="0">
                <a:solidFill>
                  <a:schemeClr val="tx1"/>
                </a:solidFill>
                <a:latin typeface="Tahoma"/>
              </a:rPr>
              <a:t>Additional coursework from above areas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sz="2000" kern="0">
                <a:solidFill>
                  <a:schemeClr val="tx1"/>
                </a:solidFill>
                <a:latin typeface="Franklin Gothic Medium" pitchFamily="34" charset="0"/>
              </a:rPr>
              <a:t>▪	</a:t>
            </a:r>
            <a:r>
              <a:rPr lang="en-US" sz="2000" kern="0">
                <a:solidFill>
                  <a:schemeClr val="tx1"/>
                </a:solidFill>
                <a:latin typeface="Tahoma"/>
              </a:rPr>
              <a:t>SAT/ACT scores (must be sent directly to NCAA; Go to SAT/ACT website directly)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sz="2000" kern="0">
                <a:solidFill>
                  <a:schemeClr val="tx1"/>
                </a:solidFill>
                <a:latin typeface="Tahoma"/>
              </a:rPr>
              <a:t>▪	NCAA does </a:t>
            </a:r>
            <a:r>
              <a:rPr lang="en-US" sz="2000" b="1" u="sng" kern="0">
                <a:solidFill>
                  <a:schemeClr val="tx1"/>
                </a:solidFill>
                <a:latin typeface="Tahoma"/>
              </a:rPr>
              <a:t>not</a:t>
            </a:r>
            <a:r>
              <a:rPr lang="en-US" sz="2000" kern="0">
                <a:solidFill>
                  <a:schemeClr val="tx1"/>
                </a:solidFill>
                <a:latin typeface="Tahoma"/>
              </a:rPr>
              <a:t> accept CBE, </a:t>
            </a:r>
            <a:r>
              <a:rPr lang="en-US" sz="2000" kern="0" err="1">
                <a:solidFill>
                  <a:schemeClr val="tx1"/>
                </a:solidFill>
                <a:latin typeface="Tahoma"/>
              </a:rPr>
              <a:t>Edgenuity</a:t>
            </a:r>
            <a:r>
              <a:rPr lang="en-US" sz="2000" kern="0">
                <a:solidFill>
                  <a:schemeClr val="tx1"/>
                </a:solidFill>
                <a:latin typeface="Tahoma"/>
              </a:rPr>
              <a:t>, or some BYU courses: 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sz="2000" b="1" kern="0">
                <a:solidFill>
                  <a:schemeClr val="tx1"/>
                </a:solidFill>
                <a:latin typeface="Tahoma"/>
              </a:rPr>
              <a:t>	Pass your classes the first time you take them.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sz="2000" kern="0">
                <a:solidFill>
                  <a:schemeClr val="tx1"/>
                </a:solidFill>
                <a:latin typeface="Tahoma"/>
              </a:rPr>
              <a:t>▪</a:t>
            </a:r>
            <a:r>
              <a:rPr lang="en-US" sz="2400" b="1" kern="0">
                <a:solidFill>
                  <a:schemeClr val="tx1"/>
                </a:solidFill>
                <a:latin typeface="Tahoma"/>
              </a:rPr>
              <a:t>Review approved courses at:</a:t>
            </a:r>
          </a:p>
          <a:p>
            <a:pPr marL="342900" indent="-342900">
              <a:buClr>
                <a:srgbClr val="FFCC66"/>
              </a:buClr>
              <a:buSzPct val="80000"/>
              <a:buNone/>
            </a:pPr>
            <a:r>
              <a:rPr lang="en-US" sz="1700" b="1" kern="0">
                <a:solidFill>
                  <a:schemeClr val="tx1"/>
                </a:solidFill>
                <a:latin typeface="Tahoma"/>
                <a:hlinkClick r:id="rId2"/>
              </a:rPr>
              <a:t>https://www.ncaa.org/sports/2014/10/6/core-courses.aspx</a:t>
            </a:r>
            <a:endParaRPr lang="en-US" sz="1700" b="1" kern="0">
              <a:solidFill>
                <a:schemeClr val="tx1"/>
              </a:solidFill>
              <a:latin typeface="Tahoma"/>
            </a:endParaRPr>
          </a:p>
          <a:p>
            <a:pPr marL="342900" indent="-342900">
              <a:buClr>
                <a:srgbClr val="FFCC66"/>
              </a:buClr>
              <a:buSzPct val="80000"/>
              <a:buNone/>
            </a:pPr>
            <a:endParaRPr lang="en-US" sz="2400" b="1" kern="0">
              <a:solidFill>
                <a:schemeClr val="tx1"/>
              </a:solidFill>
              <a:latin typeface="Tahoma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C94A3-65C6-9E56-CFD5-B31D701A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  <a:p>
            <a:r>
              <a:rPr lang="en-US">
                <a:hlinkClick r:id="rId3"/>
              </a:rPr>
              <a:t>Want to Play College Sports? - NCAA.org</a:t>
            </a:r>
            <a:endParaRPr lang="en-US"/>
          </a:p>
          <a:p>
            <a:r>
              <a:rPr lang="en-US"/>
              <a:t>Create a profile page: </a:t>
            </a:r>
            <a:r>
              <a:rPr lang="en-US">
                <a:hlinkClick r:id="rId4"/>
              </a:rPr>
              <a:t>https://web3.ncaa.org/ecwr3/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Runners at a starting line">
            <a:extLst>
              <a:ext uri="{FF2B5EF4-FFF2-40B4-BE49-F238E27FC236}">
                <a16:creationId xmlns:a16="http://schemas.microsoft.com/office/drawing/2014/main" id="{576DA410-AAD2-5D75-2A2C-2BFF0E069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936" y="4164174"/>
            <a:ext cx="2315204" cy="1636922"/>
          </a:xfrm>
          <a:prstGeom prst="rect">
            <a:avLst/>
          </a:prstGeom>
        </p:spPr>
      </p:pic>
      <p:pic>
        <p:nvPicPr>
          <p:cNvPr id="6" name="Picture 5" descr="Football line of scrimmage">
            <a:extLst>
              <a:ext uri="{FF2B5EF4-FFF2-40B4-BE49-F238E27FC236}">
                <a16:creationId xmlns:a16="http://schemas.microsoft.com/office/drawing/2014/main" id="{CE2FC289-32F4-9BAF-B7D8-4681A5037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2426" y="203407"/>
            <a:ext cx="2531444" cy="1706994"/>
          </a:xfrm>
          <a:prstGeom prst="rect">
            <a:avLst/>
          </a:prstGeom>
        </p:spPr>
      </p:pic>
      <p:pic>
        <p:nvPicPr>
          <p:cNvPr id="7" name="Picture 6" descr="Young soccer players in action">
            <a:extLst>
              <a:ext uri="{FF2B5EF4-FFF2-40B4-BE49-F238E27FC236}">
                <a16:creationId xmlns:a16="http://schemas.microsoft.com/office/drawing/2014/main" id="{780AFF4D-D39F-A0AD-EF90-D65E0BE86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769" y="5230432"/>
            <a:ext cx="2382757" cy="162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2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10" y="160291"/>
            <a:ext cx="8534400" cy="1332949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Planning your senior year:</a:t>
            </a:r>
            <a:b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Grad Plan &amp; Course Options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539533"/>
              </p:ext>
            </p:extLst>
          </p:nvPr>
        </p:nvGraphicFramePr>
        <p:xfrm>
          <a:off x="358874" y="1635670"/>
          <a:ext cx="3203344" cy="4146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94" imgH="7543564" progId="AcroExch.Document.11">
                  <p:embed/>
                </p:oleObj>
              </mc:Choice>
              <mc:Fallback>
                <p:oleObj name="Acrobat Document" r:id="rId2" imgW="5829194" imgH="7543564" progId="AcroExch.Document.1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8874" y="1635670"/>
                        <a:ext cx="3203344" cy="4146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264C0B-EB90-4BAB-AF35-07B6E41A6364}"/>
              </a:ext>
            </a:extLst>
          </p:cNvPr>
          <p:cNvSpPr txBox="1"/>
          <p:nvPr/>
        </p:nvSpPr>
        <p:spPr>
          <a:xfrm>
            <a:off x="3819526" y="1812022"/>
            <a:ext cx="425767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Use this grad plan along with your transcript to determine what courses you need for graduation utilizing the courses Hug has available. </a:t>
            </a:r>
          </a:p>
          <a:p>
            <a:pPr algn="ctr"/>
            <a:endParaRPr lang="en-US"/>
          </a:p>
          <a:p>
            <a:pPr algn="ctr"/>
            <a:r>
              <a:rPr lang="en-US"/>
              <a:t>You will meet with your counselor to pick classes. </a:t>
            </a:r>
          </a:p>
          <a:p>
            <a:pPr algn="ctr"/>
            <a:endParaRPr lang="en-US"/>
          </a:p>
          <a:p>
            <a:pPr algn="ctr"/>
            <a:r>
              <a:rPr lang="en-US"/>
              <a:t>Check out the course catalog on the website for course descriptions.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1E6E47F-A903-A881-55F2-2A3FCF9A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336" y="1493240"/>
            <a:ext cx="3313790" cy="42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3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12" y="71074"/>
            <a:ext cx="9751693" cy="122945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Other Course Options to keep in mind </a:t>
            </a:r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A784BDB6-17D7-4856-C3DC-BBE47D39A8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524597"/>
              </p:ext>
            </p:extLst>
          </p:nvPr>
        </p:nvGraphicFramePr>
        <p:xfrm>
          <a:off x="613503" y="976393"/>
          <a:ext cx="10964993" cy="588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302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358" y="1149236"/>
            <a:ext cx="10331707" cy="45636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Course Selections</a:t>
            </a:r>
            <a:endParaRPr lang="en-US" b="1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en-US" sz="22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If you have a job and want off campus, you will need to submit a current pay stub and an Exemption form ASAP.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You will be meeting with your counselor to do course selection.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If you do not complete course selection with your counselor, we will have to choose your classes for you.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Schedule changes in the fall will </a:t>
            </a:r>
            <a:r>
              <a:rPr lang="en-US" sz="2400" b="1">
                <a:solidFill>
                  <a:srgbClr val="FFFF00"/>
                </a:solidFill>
              </a:rPr>
              <a:t>NOT</a:t>
            </a:r>
            <a:r>
              <a:rPr lang="en-US" sz="2400">
                <a:solidFill>
                  <a:schemeClr val="tx1"/>
                </a:solidFill>
              </a:rPr>
              <a:t> be approved for any other reason other than for meeting graduation requirements. Choose wisely and choose for the full year.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31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2ED567-06B3-4107-9773-BBB6BD78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53067"/>
            <a:ext cx="6155266" cy="43518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/>
              <a:t>All counselor emails and the appointment request form can be found on the Hug Counseling website.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 u="sng">
                <a:effectLst/>
                <a:latin typeface="Berlin Sans FB"/>
                <a:ea typeface="Calibri"/>
                <a:hlinkClick r:id="rId2"/>
              </a:rPr>
              <a:t>https://www.washoeschools.net/hugcounseling</a:t>
            </a:r>
            <a:endParaRPr lang="en-US" sz="2400" u="sng">
              <a:effectLst/>
              <a:latin typeface="Berlin Sans FB"/>
              <a:ea typeface="Calibri"/>
            </a:endParaRPr>
          </a:p>
          <a:p>
            <a:pPr marL="0" indent="0">
              <a:buNone/>
            </a:pPr>
            <a:endParaRPr lang="en-US" sz="2400" u="sng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US" sz="2400" u="sng">
                <a:latin typeface="Berlin Sans FB"/>
              </a:rPr>
              <a:t>Please visit the Junior Page on the Hug counseling website for important information and links</a:t>
            </a:r>
            <a:endParaRPr lang="en-US" sz="2400">
              <a:latin typeface="Berlin Sans FB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51D8B-3775-4477-88B7-7B7C350D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901C3D-CFAE-460D-BD0E-7D22164D7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590212" y="0"/>
            <a:ext cx="1059921" cy="6858000"/>
          </a:xfrm>
          <a:prstGeom prst="line">
            <a:avLst/>
          </a:prstGeom>
          <a:ln w="9525">
            <a:solidFill>
              <a:srgbClr val="BFBFB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7C0EA9-1437-4437-9D20-2BBDA1AA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21600" y="3721395"/>
            <a:ext cx="4345560" cy="3136604"/>
          </a:xfrm>
          <a:prstGeom prst="line">
            <a:avLst/>
          </a:prstGeom>
          <a:ln w="9525">
            <a:solidFill>
              <a:srgbClr val="BFBFBF">
                <a:alpha val="6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BB934D2B-85E2-4375-94EE-B66C16BF7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9B445E02-D785-4565-B842-9567BBC0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2C153736-D102-4F57-9DE7-615AFC02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BA407A52-66F4-4CDE-A726-FF79F3EC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D28FFB34-4FC3-46F5-B900-D3B774FD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205F7B13-ACB5-46BE-8070-0431266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52A0D23-45DD-4DF4-ADE6-A81F409BB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9658" y="1253067"/>
            <a:ext cx="2863742" cy="4351866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School Counselor Info</a:t>
            </a:r>
          </a:p>
        </p:txBody>
      </p:sp>
    </p:spTree>
    <p:extLst>
      <p:ext uri="{BB962C8B-B14F-4D97-AF65-F5344CB8AC3E}">
        <p14:creationId xmlns:p14="http://schemas.microsoft.com/office/powerpoint/2010/main" val="118206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515660" cy="137560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>
                <a:solidFill>
                  <a:schemeClr val="bg1"/>
                </a:solidFill>
              </a:rPr>
              <a:t>Career Interest Lesson: Mynextmove.org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Please go to mynextmove.org</a:t>
            </a:r>
          </a:p>
          <a:p>
            <a:r>
              <a:rPr lang="en-US" sz="2800">
                <a:solidFill>
                  <a:schemeClr val="bg1"/>
                </a:solidFill>
              </a:rPr>
              <a:t>Follow </a:t>
            </a:r>
            <a:r>
              <a:rPr lang="en-US" sz="2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these instructions </a:t>
            </a:r>
            <a:r>
              <a:rPr lang="en-US" sz="2800">
                <a:solidFill>
                  <a:schemeClr val="bg1"/>
                </a:solidFill>
              </a:rPr>
              <a:t>along</a:t>
            </a:r>
            <a:br>
              <a:rPr lang="en-US" sz="2800"/>
            </a:br>
            <a:r>
              <a:rPr lang="en-US" sz="2800">
                <a:solidFill>
                  <a:schemeClr val="bg1"/>
                </a:solidFill>
              </a:rPr>
              <a:t>with the counselor prompts</a:t>
            </a:r>
          </a:p>
          <a:p>
            <a:r>
              <a:rPr lang="en-US" sz="2800">
                <a:solidFill>
                  <a:schemeClr val="bg1"/>
                </a:solidFill>
              </a:rPr>
              <a:t>Complete Worksheet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CA731C6-4C02-7248-0071-4BCC45471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99" t="12652" r="8570" b="4409"/>
          <a:stretch/>
        </p:blipFill>
        <p:spPr>
          <a:xfrm>
            <a:off x="6703735" y="972608"/>
            <a:ext cx="3928031" cy="4900269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8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F106-5C3C-B8C9-B455-24BA51FC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51863-CF04-E862-F1C0-62617B4F4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90261"/>
            <a:ext cx="9231979" cy="4451101"/>
          </a:xfrm>
        </p:spPr>
        <p:txBody>
          <a:bodyPr>
            <a:normAutofit/>
          </a:bodyPr>
          <a:lstStyle/>
          <a:p>
            <a:r>
              <a:rPr lang="en-US" sz="2400"/>
              <a:t>On the Junior page of the Hug Counseling website, please complete the Post-Survey</a:t>
            </a:r>
          </a:p>
          <a:p>
            <a:endParaRPr lang="en-US" sz="2400"/>
          </a:p>
          <a:p>
            <a:r>
              <a:rPr lang="en-US" sz="2400"/>
              <a:t>Your counselors look forward to meeting with you to review your Grad Plans and do course selection for your Senior Year!</a:t>
            </a:r>
          </a:p>
          <a:p>
            <a:endParaRPr lang="en-US" sz="2400"/>
          </a:p>
          <a:p>
            <a:r>
              <a:rPr lang="en-US" sz="2400"/>
              <a:t>DON’T FORGET – The ACT is on February 25</a:t>
            </a:r>
            <a:r>
              <a:rPr lang="en-US" sz="2400" baseline="30000"/>
              <a:t>th</a:t>
            </a:r>
            <a:r>
              <a:rPr lang="en-US" sz="2400"/>
              <a:t>. </a:t>
            </a:r>
          </a:p>
          <a:p>
            <a:pPr lvl="1"/>
            <a:r>
              <a:rPr lang="en-US" sz="2200"/>
              <a:t>It is required for graduation. </a:t>
            </a:r>
          </a:p>
          <a:p>
            <a:pPr lvl="1"/>
            <a:r>
              <a:rPr lang="en-US" sz="2000"/>
              <a:t>It is truly an important test!! Get ready!!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9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3355-E073-696A-955B-82D629CC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TRIVIA (if time allows)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42491-40BB-5A51-F7EB-E6D47807D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4527448"/>
            <a:ext cx="9172059" cy="1513914"/>
          </a:xfrm>
        </p:spPr>
        <p:txBody>
          <a:bodyPr/>
          <a:lstStyle/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In small groups, answer the trivia questions on the cards. 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One person can read the question, and the others will answer it.  </a:t>
            </a:r>
          </a:p>
          <a:p>
            <a:endParaRPr lang="en-US"/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4A917680-7248-8052-6AB8-C48FA72E0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62" y="1020747"/>
            <a:ext cx="4476997" cy="24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61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09" y="42706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What are we going to talk about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279" y="2048094"/>
            <a:ext cx="10175854" cy="37711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ACT Testing on Feb 25th</a:t>
            </a:r>
          </a:p>
          <a:p>
            <a:r>
              <a:rPr lang="en-US" sz="2400">
                <a:solidFill>
                  <a:schemeClr val="tx1"/>
                </a:solidFill>
              </a:rPr>
              <a:t>Grad Plan and Transcript Review </a:t>
            </a:r>
          </a:p>
          <a:p>
            <a:r>
              <a:rPr lang="en-US" sz="2400">
                <a:solidFill>
                  <a:schemeClr val="tx1"/>
                </a:solidFill>
              </a:rPr>
              <a:t>Senior Year Course Selection</a:t>
            </a:r>
          </a:p>
          <a:p>
            <a:r>
              <a:rPr lang="en-US" sz="2400">
                <a:solidFill>
                  <a:schemeClr val="tx1"/>
                </a:solidFill>
              </a:rPr>
              <a:t>Graduation Requirements</a:t>
            </a:r>
          </a:p>
          <a:p>
            <a:r>
              <a:rPr lang="en-US" sz="2400">
                <a:solidFill>
                  <a:schemeClr val="tx1"/>
                </a:solidFill>
              </a:rPr>
              <a:t>Elective Credits/Off Campus/Work Study</a:t>
            </a:r>
          </a:p>
          <a:p>
            <a:r>
              <a:rPr lang="en-US" sz="2400">
                <a:solidFill>
                  <a:schemeClr val="tx1"/>
                </a:solidFill>
              </a:rPr>
              <a:t>ACT Test Prep</a:t>
            </a:r>
          </a:p>
          <a:p>
            <a:r>
              <a:rPr lang="en-US" sz="2400">
                <a:solidFill>
                  <a:schemeClr val="tx1"/>
                </a:solidFill>
              </a:rPr>
              <a:t>Hug Resources</a:t>
            </a:r>
          </a:p>
          <a:p>
            <a:r>
              <a:rPr lang="en-US" sz="2400">
                <a:solidFill>
                  <a:schemeClr val="tx1"/>
                </a:solidFill>
              </a:rPr>
              <a:t>After High School 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4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57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1E3B4-CE44-0C3C-8525-08AA2BBF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/>
              <a:t>ACT Testing in FEBRUARY 25th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0CCC06F-1D58-D859-3500-3B7D58C99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186478"/>
              </p:ext>
            </p:extLst>
          </p:nvPr>
        </p:nvGraphicFramePr>
        <p:xfrm>
          <a:off x="677333" y="1500189"/>
          <a:ext cx="10666942" cy="4541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52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57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1E3B4-CE44-0C3C-8525-08AA2BBF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/>
              <a:t>ACT Testing in FEBRUARY 25th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0CCC06F-1D58-D859-3500-3B7D58C99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174130"/>
              </p:ext>
            </p:extLst>
          </p:nvPr>
        </p:nvGraphicFramePr>
        <p:xfrm>
          <a:off x="677333" y="1500189"/>
          <a:ext cx="10666942" cy="4541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651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57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1E3B4-CE44-0C3C-8525-08AA2BBF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/>
              <a:t>ACT Testing in FEBRUARY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0CCC06F-1D58-D859-3500-3B7D58C99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360980"/>
              </p:ext>
            </p:extLst>
          </p:nvPr>
        </p:nvGraphicFramePr>
        <p:xfrm>
          <a:off x="677333" y="1500189"/>
          <a:ext cx="10666942" cy="4541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160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BB74-3D1E-5F60-9880-8E233E76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16948"/>
            <a:ext cx="3854528" cy="1539364"/>
          </a:xfrm>
        </p:spPr>
        <p:txBody>
          <a:bodyPr>
            <a:noAutofit/>
          </a:bodyPr>
          <a:lstStyle/>
          <a:p>
            <a:pPr algn="ctr"/>
            <a:r>
              <a:rPr lang="en-US" sz="3200" b="1" i="0" u="none" strike="noStrike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Diploma Requirements &amp; Options 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AB848-04EA-F64B-79BA-B2C6403ED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61" y="514924"/>
            <a:ext cx="5309814" cy="6004629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b="1" i="0" u="sng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Standard</a:t>
            </a:r>
            <a:r>
              <a:rPr lang="en-US" b="1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 23 credits</a:t>
            </a:r>
            <a:r>
              <a:rPr lang="en-US" b="0" i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​, including 1 Flex Credit</a:t>
            </a:r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Flex credits can be: 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Level II CTE  course in one program of study, 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4th year of math (including </a:t>
            </a:r>
            <a:r>
              <a:rPr lang="en-US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Alg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2 or higher), or 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3rd year of science, or 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4th year of social studies </a:t>
            </a:r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US" b="1" i="0" u="sng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indent="0" algn="l" rtl="0" fontAlgn="base">
              <a:buNone/>
            </a:pPr>
            <a:r>
              <a:rPr lang="en-US" b="1" i="0" u="sng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Advanced</a:t>
            </a:r>
            <a:r>
              <a:rPr lang="en-US" b="1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 </a:t>
            </a:r>
            <a:r>
              <a:rPr lang="en-US" b="0" i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​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	3.25 GPA (24 credits) </a:t>
            </a:r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b="1" i="0" u="sng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Honors</a:t>
            </a:r>
            <a:r>
              <a:rPr lang="en-US" b="1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US" b="0" i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3.40 GPA (24 credits)</a:t>
            </a:r>
            <a:r>
              <a:rPr lang="en-US" b="0" i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1" i="0" u="none" strike="noStrike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8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credits of honors classes</a:t>
            </a:r>
            <a:r>
              <a:rPr lang="en-US" b="0" i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2 years of the </a:t>
            </a:r>
            <a:r>
              <a:rPr lang="en-US" b="0" i="0" u="sng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same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US">
                <a:solidFill>
                  <a:schemeClr val="tx1"/>
                </a:solidFill>
                <a:latin typeface="Century Gothic" panose="020B0502020202020204" pitchFamily="34" charset="0"/>
              </a:rPr>
              <a:t>world </a:t>
            </a: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language</a:t>
            </a:r>
            <a:r>
              <a:rPr lang="en-US" b="0" i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2 years (Bio, Chem, Human Anat, AP Env, Zoology or Physics)</a:t>
            </a:r>
            <a:r>
              <a:rPr lang="en-US" b="0" i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entury Gothic" panose="020B0502020202020204" pitchFamily="34" charset="0"/>
              </a:rPr>
              <a:t>No F’s 11</a:t>
            </a:r>
            <a:r>
              <a:rPr lang="en-US" baseline="3000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US">
                <a:solidFill>
                  <a:schemeClr val="tx1"/>
                </a:solidFill>
                <a:latin typeface="Century Gothic" panose="020B0502020202020204" pitchFamily="34" charset="0"/>
              </a:rPr>
              <a:t>/12</a:t>
            </a:r>
            <a:r>
              <a:rPr lang="en-US" baseline="3000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US">
                <a:solidFill>
                  <a:schemeClr val="tx1"/>
                </a:solidFill>
                <a:latin typeface="Century Gothic" panose="020B0502020202020204" pitchFamily="34" charset="0"/>
              </a:rPr>
              <a:t> grade</a:t>
            </a:r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2F88D-C3AC-7954-9CFD-AF81620A3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99" y="2652626"/>
            <a:ext cx="4041998" cy="2869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0F779-05E1-C228-E889-9D967A46B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7457704"/>
            <a:ext cx="3854528" cy="1056903"/>
          </a:xfrm>
        </p:spPr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5789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7F038-82B6-2280-548C-731EB88E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49" y="704603"/>
            <a:ext cx="8596668" cy="1136072"/>
          </a:xfrm>
        </p:spPr>
        <p:txBody>
          <a:bodyPr>
            <a:normAutofit/>
          </a:bodyPr>
          <a:lstStyle/>
          <a:p>
            <a:r>
              <a:rPr lang="en-US" sz="3600" b="1" i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Other Diploma Enhancements:</a:t>
            </a:r>
            <a:br>
              <a:rPr lang="en-US" b="1" i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</a:br>
            <a:endParaRPr lang="en-US" sz="31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BD043-F8FB-FE91-4EB4-E0236A0D9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/>
              <a:t>Seals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F352B-A7D1-4B0C-22D5-28E7005D65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Seal of Biliteracy</a:t>
            </a:r>
          </a:p>
          <a:p>
            <a:r>
              <a:rPr lang="en-US" sz="2400"/>
              <a:t>STEAM​ Seal</a:t>
            </a:r>
          </a:p>
          <a:p>
            <a:r>
              <a:rPr lang="en-US" sz="2400"/>
              <a:t>STEM​ Seal</a:t>
            </a:r>
          </a:p>
          <a:p>
            <a:r>
              <a:rPr lang="en-US" sz="2400"/>
              <a:t>Civics Seal</a:t>
            </a:r>
          </a:p>
          <a:p>
            <a:r>
              <a:rPr lang="en-US" sz="2400"/>
              <a:t>CTE Certificate</a:t>
            </a:r>
            <a:r>
              <a:rPr lang="en-US"/>
              <a:t>​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8378B-E34E-754E-6F8F-F362FE003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/>
              <a:t>Endorsements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1B04C-24F7-740E-D5C4-A948B1971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518754" cy="3304117"/>
          </a:xfrm>
        </p:spPr>
        <p:txBody>
          <a:bodyPr>
            <a:normAutofit/>
          </a:bodyPr>
          <a:lstStyle/>
          <a:p>
            <a:r>
              <a:rPr lang="en-US" sz="2400"/>
              <a:t>Career Ready Endorsement</a:t>
            </a:r>
          </a:p>
          <a:p>
            <a:r>
              <a:rPr lang="en-US" sz="2400"/>
              <a:t>College Ready Endorsement</a:t>
            </a:r>
          </a:p>
          <a:p>
            <a:pPr marL="0" indent="0">
              <a:buNone/>
            </a:pPr>
            <a:r>
              <a:rPr lang="en-US" sz="2400"/>
              <a:t>-------------------------------------</a:t>
            </a:r>
          </a:p>
          <a:p>
            <a:pPr marL="0" indent="0">
              <a:buNone/>
            </a:pPr>
            <a:r>
              <a:rPr lang="en-US" sz="2400" b="1"/>
              <a:t>Check the WCSD website or talk to your counselor for more details.</a:t>
            </a:r>
            <a:endParaRPr lang="en-US" sz="2400" b="1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4100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8C834A-7ED4-0857-64F3-B4A8DAC68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30" y="1106352"/>
            <a:ext cx="8535140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24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8F5D-1B5F-43CE-1D41-36478C6F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College Admission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8723-E8B3-776C-83D3-459930213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962" y="479298"/>
            <a:ext cx="5464194" cy="598087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609600" indent="-609600">
              <a:buClr>
                <a:srgbClr val="FFCC66"/>
              </a:buClr>
              <a:buNone/>
            </a:pPr>
            <a:r>
              <a:rPr lang="en-US" sz="3300" b="1" u="sng" kern="0">
                <a:solidFill>
                  <a:schemeClr val="accent2">
                    <a:lumMod val="60000"/>
                    <a:lumOff val="40000"/>
                  </a:schemeClr>
                </a:solidFill>
                <a:latin typeface="Tahoma"/>
              </a:rPr>
              <a:t>UNR:	</a:t>
            </a:r>
            <a:r>
              <a:rPr lang="en-US" sz="2500" kern="0">
                <a:solidFill>
                  <a:schemeClr val="tx1"/>
                </a:solidFill>
                <a:latin typeface="Tahoma"/>
              </a:rPr>
              <a:t>English (4 credits)</a:t>
            </a:r>
          </a:p>
          <a:p>
            <a:pPr marL="609600" indent="-609600">
              <a:buClr>
                <a:srgbClr val="FFCC66"/>
              </a:buClr>
              <a:buSzPct val="80000"/>
              <a:buNone/>
            </a:pPr>
            <a:r>
              <a:rPr lang="en-US" sz="2500" kern="0">
                <a:solidFill>
                  <a:schemeClr val="tx1"/>
                </a:solidFill>
                <a:latin typeface="Tahoma"/>
              </a:rPr>
              <a:t>		Math (3 credits- through Algebra 2)</a:t>
            </a:r>
            <a:endParaRPr lang="en-US" sz="2500" kern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609600" indent="-609600">
              <a:buClr>
                <a:srgbClr val="FFCC66"/>
              </a:buClr>
              <a:buSzPct val="80000"/>
              <a:buNone/>
            </a:pPr>
            <a:r>
              <a:rPr lang="en-US" sz="2500" kern="0">
                <a:solidFill>
                  <a:schemeClr val="tx1"/>
                </a:solidFill>
                <a:latin typeface="Tahoma"/>
              </a:rPr>
              <a:t>		Social Studies (3 credits)</a:t>
            </a:r>
            <a:endParaRPr lang="en-US" sz="2500" kern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609600" indent="-609600">
              <a:buClr>
                <a:srgbClr val="FFCC66"/>
              </a:buClr>
              <a:buSzPct val="80000"/>
              <a:buNone/>
            </a:pPr>
            <a:r>
              <a:rPr lang="en-US" sz="2500" kern="0">
                <a:solidFill>
                  <a:schemeClr val="tx1"/>
                </a:solidFill>
                <a:latin typeface="Tahoma"/>
              </a:rPr>
              <a:t>		Science (3 credits- two lab sciences)</a:t>
            </a:r>
            <a:endParaRPr lang="en-US" sz="2500" kern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609600" indent="-609600">
              <a:buClr>
                <a:srgbClr val="FFCC66"/>
              </a:buClr>
              <a:buSzPct val="80000"/>
              <a:buNone/>
            </a:pPr>
            <a:r>
              <a:rPr lang="en-US" kern="0">
                <a:solidFill>
                  <a:schemeClr val="tx1"/>
                </a:solidFill>
                <a:latin typeface="Tahoma"/>
              </a:rPr>
              <a:t>				</a:t>
            </a:r>
            <a:endParaRPr lang="en-US" kern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609600" indent="-609600">
              <a:buClr>
                <a:srgbClr val="FFCC66"/>
              </a:buClr>
              <a:buSzPct val="80000"/>
              <a:buNone/>
            </a:pPr>
            <a:r>
              <a:rPr lang="en-US" sz="3300" b="1" u="sng" kern="0">
                <a:solidFill>
                  <a:schemeClr val="accent2">
                    <a:lumMod val="60000"/>
                    <a:lumOff val="40000"/>
                  </a:schemeClr>
                </a:solidFill>
                <a:latin typeface="Tahoma"/>
              </a:rPr>
              <a:t>TMCC:	</a:t>
            </a:r>
            <a:r>
              <a:rPr lang="en-US" sz="2500" kern="0">
                <a:solidFill>
                  <a:schemeClr val="tx1"/>
                </a:solidFill>
                <a:latin typeface="Tahoma"/>
              </a:rPr>
              <a:t>NO Minimum GPA Requirement. 			Anybody can apply for admission. </a:t>
            </a:r>
            <a:endParaRPr lang="en-US" sz="2500" kern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609600" indent="-609600">
              <a:buNone/>
            </a:pPr>
            <a:endParaRPr lang="en-US" kern="0">
              <a:solidFill>
                <a:schemeClr val="tx1"/>
              </a:solidFill>
              <a:latin typeface="Tahoma"/>
            </a:endParaRPr>
          </a:p>
          <a:p>
            <a:pPr marL="609600" indent="-609600">
              <a:buClr>
                <a:srgbClr val="FFCC66"/>
              </a:buClr>
              <a:buNone/>
            </a:pPr>
            <a:r>
              <a:rPr lang="en-US" sz="3300" b="1" u="sng" kern="0">
                <a:solidFill>
                  <a:schemeClr val="accent2">
                    <a:lumMod val="60000"/>
                    <a:lumOff val="40000"/>
                  </a:schemeClr>
                </a:solidFill>
                <a:latin typeface="Tahoma"/>
              </a:rPr>
              <a:t>Out of State</a:t>
            </a:r>
            <a:r>
              <a:rPr lang="en-US" sz="3300" b="1" kern="0">
                <a:solidFill>
                  <a:schemeClr val="accent2">
                    <a:lumMod val="60000"/>
                    <a:lumOff val="40000"/>
                  </a:schemeClr>
                </a:solidFill>
                <a:latin typeface="Tahoma"/>
              </a:rPr>
              <a:t>: </a:t>
            </a:r>
            <a:endParaRPr lang="en-US" sz="3300" b="1" kern="0">
              <a:solidFill>
                <a:schemeClr val="accent2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pPr marL="609600" indent="-609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Font typeface="Wingdings 3"/>
              <a:buChar char=""/>
            </a:pPr>
            <a:r>
              <a:rPr lang="en-US" sz="2500" kern="0">
                <a:solidFill>
                  <a:schemeClr val="tx1"/>
                </a:solidFill>
                <a:latin typeface="Tahoma"/>
              </a:rPr>
              <a:t>Research college admission requirements early. </a:t>
            </a:r>
            <a:endParaRPr lang="en-US" sz="2500" kern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609600" indent="-609600">
              <a:buClr>
                <a:srgbClr val="FFFFFF"/>
              </a:buClr>
              <a:buFont typeface="Wingdings 3"/>
              <a:buChar char=""/>
            </a:pPr>
            <a:r>
              <a:rPr lang="en-US" sz="2500" kern="0">
                <a:solidFill>
                  <a:schemeClr val="tx1"/>
                </a:solidFill>
                <a:latin typeface="Tahoma"/>
              </a:rPr>
              <a:t>Go to directly to your college of interest's admissions webpage. Search Freshman Admissions Requirements</a:t>
            </a:r>
            <a:endParaRPr lang="en-US" sz="2500" kern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609600" indent="-60960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Font typeface="Wingdings 3"/>
              <a:buChar char=""/>
            </a:pPr>
            <a:r>
              <a:rPr lang="en-US" sz="2500" kern="0">
                <a:solidFill>
                  <a:schemeClr val="tx1"/>
                </a:solidFill>
                <a:latin typeface="Tahoma"/>
              </a:rPr>
              <a:t>Use sites such as the following to research colleges:</a:t>
            </a:r>
            <a:endParaRPr lang="en-US" sz="2500" kern="0">
              <a:solidFill>
                <a:schemeClr val="tx1"/>
              </a:solidFill>
              <a:ea typeface="+mn-lt"/>
              <a:cs typeface="+mn-lt"/>
            </a:endParaRPr>
          </a:p>
          <a:p>
            <a:pPr marL="1009650" lvl="1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Font typeface="Wingdings 3"/>
              <a:buChar char=""/>
            </a:pPr>
            <a:r>
              <a:rPr lang="en-US" sz="2500" kern="0">
                <a:solidFill>
                  <a:schemeClr val="tx1"/>
                </a:solidFill>
                <a:latin typeface="Tahoma"/>
                <a:ea typeface="+mn-lt"/>
                <a:cs typeface="+mn-lt"/>
              </a:rPr>
              <a:t>Big Future by </a:t>
            </a:r>
            <a:r>
              <a:rPr lang="en-US" sz="2500" kern="0" err="1">
                <a:solidFill>
                  <a:schemeClr val="tx1"/>
                </a:solidFill>
                <a:latin typeface="Tahoma"/>
                <a:ea typeface="+mn-lt"/>
                <a:cs typeface="+mn-lt"/>
              </a:rPr>
              <a:t>CollegeBoard</a:t>
            </a:r>
            <a:r>
              <a:rPr lang="en-US" sz="2500" kern="0">
                <a:solidFill>
                  <a:schemeClr val="tx1"/>
                </a:solidFill>
                <a:latin typeface="Tahoma"/>
                <a:ea typeface="+mn-lt"/>
                <a:cs typeface="+mn-lt"/>
              </a:rPr>
              <a:t> </a:t>
            </a:r>
          </a:p>
          <a:p>
            <a:pPr marL="1409700" lvl="2">
              <a:buClr>
                <a:srgbClr val="FFFFFF"/>
              </a:buClr>
              <a:buFont typeface="Wingdings 3"/>
              <a:buChar char=""/>
            </a:pPr>
            <a:r>
              <a:rPr lang="en-US" sz="2600" kern="0">
                <a:solidFill>
                  <a:schemeClr val="tx1"/>
                </a:solidFill>
                <a:latin typeface="Tahoma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www.bigfuture.org</a:t>
            </a:r>
            <a:endParaRPr lang="en-US" sz="2600" kern="0">
              <a:solidFill>
                <a:schemeClr val="tx1"/>
              </a:solidFill>
              <a:latin typeface="Tahoma"/>
              <a:ea typeface="+mn-lt"/>
              <a:cs typeface="+mn-lt"/>
            </a:endParaRPr>
          </a:p>
          <a:p>
            <a:pPr marL="1009650" lvl="1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Font typeface="Wingdings 3"/>
              <a:buChar char=""/>
            </a:pPr>
            <a:r>
              <a:rPr lang="en-US" sz="2500" kern="0">
                <a:solidFill>
                  <a:schemeClr val="tx1"/>
                </a:solidFill>
                <a:latin typeface="Tahoma"/>
                <a:ea typeface="+mn-lt"/>
                <a:cs typeface="+mn-lt"/>
              </a:rPr>
              <a:t>The Common Application</a:t>
            </a:r>
          </a:p>
          <a:p>
            <a:pPr marL="1409700" lvl="2">
              <a:buClr>
                <a:srgbClr val="FFFFFF"/>
              </a:buClr>
              <a:buFont typeface="Wingdings 3"/>
              <a:buChar char=""/>
            </a:pPr>
            <a:r>
              <a:rPr lang="en-US" sz="2600" kern="0">
                <a:solidFill>
                  <a:schemeClr val="tx1"/>
                </a:solidFill>
                <a:latin typeface="Tahoma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www.commonapp.org</a:t>
            </a:r>
            <a:endParaRPr lang="en-US" sz="2600" kern="0">
              <a:solidFill>
                <a:schemeClr val="tx1"/>
              </a:solidFill>
              <a:latin typeface="Tahoma"/>
              <a:ea typeface="+mn-lt"/>
              <a:cs typeface="+mn-lt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5E8C7-095C-B48B-D535-4471541D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73" y="192621"/>
            <a:ext cx="2017951" cy="142658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78B39-026D-B5CC-1C9C-FB4E7255E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650" y="2774947"/>
            <a:ext cx="3854528" cy="2584449"/>
          </a:xfrm>
        </p:spPr>
        <p:txBody>
          <a:bodyPr/>
          <a:lstStyle/>
          <a:p>
            <a:pPr algn="ctr"/>
            <a:endParaRPr lang="en-US"/>
          </a:p>
          <a:p>
            <a:r>
              <a:rPr lang="en-US" sz="1600" b="1"/>
              <a:t>Minimum 3.0 Core GPA  </a:t>
            </a:r>
            <a:r>
              <a:rPr lang="en-US" sz="1600"/>
              <a:t> </a:t>
            </a:r>
            <a:r>
              <a:rPr lang="en-US"/>
              <a:t>                      </a:t>
            </a:r>
          </a:p>
          <a:p>
            <a:pPr algn="ctr"/>
            <a:endParaRPr lang="en-US"/>
          </a:p>
          <a:p>
            <a:pPr algn="ctr"/>
            <a:r>
              <a:rPr lang="en-US"/>
              <a:t>SAT and ACT scores are typically not required for admission but can be used for class placement</a:t>
            </a:r>
          </a:p>
          <a:p>
            <a:pPr algn="ctr"/>
            <a:r>
              <a:rPr lang="en-US"/>
              <a:t>Many colleges require 2 years same foreign language and 1 year of visual/performing art</a:t>
            </a:r>
          </a:p>
          <a:p>
            <a:pPr algn="ctr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384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0d42c8-3f55-4283-bee6-bde32037622e">
      <Terms xmlns="http://schemas.microsoft.com/office/infopath/2007/PartnerControls"/>
    </lcf76f155ced4ddcb4097134ff3c332f>
    <TaxCatchAll xmlns="3d5a0eba-6fa1-413b-951a-ee069afa473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F75ED215F934CAE5670B604DDBCE7" ma:contentTypeVersion="17" ma:contentTypeDescription="Create a new document." ma:contentTypeScope="" ma:versionID="9371a509c8d6eb7f173dd39afe14e4fa">
  <xsd:schema xmlns:xsd="http://www.w3.org/2001/XMLSchema" xmlns:xs="http://www.w3.org/2001/XMLSchema" xmlns:p="http://schemas.microsoft.com/office/2006/metadata/properties" xmlns:ns2="560d42c8-3f55-4283-bee6-bde32037622e" xmlns:ns3="3d5a0eba-6fa1-413b-951a-ee069afa4733" targetNamespace="http://schemas.microsoft.com/office/2006/metadata/properties" ma:root="true" ma:fieldsID="aa7b4ee2c72cfd305ec8974b4fb38dbc" ns2:_="" ns3:_="">
    <xsd:import namespace="560d42c8-3f55-4283-bee6-bde32037622e"/>
    <xsd:import namespace="3d5a0eba-6fa1-413b-951a-ee069afa47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d42c8-3f55-4283-bee6-bde320376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177674a-93d8-43e8-a10b-b85826e349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5a0eba-6fa1-413b-951a-ee069afa47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62335b3-19b6-434e-b137-511838c2e9c5}" ma:internalName="TaxCatchAll" ma:showField="CatchAllData" ma:web="3d5a0eba-6fa1-413b-951a-ee069afa47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7F42BD-644C-4E7B-9C4E-187C2758C8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7C1B1B-05A2-4E3E-B226-38B2F10928A4}">
  <ds:schemaRefs>
    <ds:schemaRef ds:uri="3d5a0eba-6fa1-413b-951a-ee069afa4733"/>
    <ds:schemaRef ds:uri="560d42c8-3f55-4283-bee6-bde3203762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0700E4-EFE5-4DF3-AE97-5B86EEB08673}">
  <ds:schemaRefs>
    <ds:schemaRef ds:uri="3d5a0eba-6fa1-413b-951a-ee069afa4733"/>
    <ds:schemaRef ds:uri="560d42c8-3f55-4283-bee6-bde3203762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19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Facet</vt:lpstr>
      <vt:lpstr>Ready, SET, Go!! Preparing for your Senior Year</vt:lpstr>
      <vt:lpstr>What are we going to talk about today?</vt:lpstr>
      <vt:lpstr>ACT Testing in FEBRUARY 25th</vt:lpstr>
      <vt:lpstr>ACT Testing in FEBRUARY 25th</vt:lpstr>
      <vt:lpstr>ACT Testing in FEBRUARY</vt:lpstr>
      <vt:lpstr>Diploma Requirements &amp; Options </vt:lpstr>
      <vt:lpstr>Other Diploma Enhancements: </vt:lpstr>
      <vt:lpstr>PowerPoint Presentation</vt:lpstr>
      <vt:lpstr>College Admission Requirements</vt:lpstr>
      <vt:lpstr>Paying for College</vt:lpstr>
      <vt:lpstr>College Planning Tips WHAT ARE MOST COLLEGES LOOKING FOR?  </vt:lpstr>
      <vt:lpstr>Thinking of playing sports in College?   What you need to know about NCAA Eligibility!</vt:lpstr>
      <vt:lpstr>Planning your senior year: Grad Plan &amp; Course Options</vt:lpstr>
      <vt:lpstr>Other Course Options to keep in mind </vt:lpstr>
      <vt:lpstr>PowerPoint Presentation</vt:lpstr>
      <vt:lpstr>School Counselor Info</vt:lpstr>
      <vt:lpstr>Career Interest Lesson: Mynextmove.org</vt:lpstr>
      <vt:lpstr>EXIT TICKET</vt:lpstr>
      <vt:lpstr>COLLEGE TRIVIA (if time allows)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your Senior year</dc:title>
  <dc:creator>Block, Marie</dc:creator>
  <cp:revision>1</cp:revision>
  <dcterms:created xsi:type="dcterms:W3CDTF">2014-01-08T23:15:04Z</dcterms:created>
  <dcterms:modified xsi:type="dcterms:W3CDTF">2025-02-04T20:18:21Z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0x0101000E4F75ED215F934CAE5670B604DDBCE7</vt:lpwstr>
  </property>
  <property fmtid="{D5CDD505-2E9C-101B-9397-08002B2CF9AE}" pid="3" name="MediaServiceImageTags">
    <vt:lpwstr/>
  </property>
</Properties>
</file>